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D58-B47F-4E72-B994-CCEFC1465853}" type="datetimeFigureOut">
              <a:rPr lang="el-GR" smtClean="0"/>
              <a:pPr/>
              <a:t>27/6/2020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0CD0-4DBD-4D69-BC05-7F6B0AC59E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D58-B47F-4E72-B994-CCEFC1465853}" type="datetimeFigureOut">
              <a:rPr lang="el-GR" smtClean="0"/>
              <a:pPr/>
              <a:t>27/6/2020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0CD0-4DBD-4D69-BC05-7F6B0AC59E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D58-B47F-4E72-B994-CCEFC1465853}" type="datetimeFigureOut">
              <a:rPr lang="el-GR" smtClean="0"/>
              <a:pPr/>
              <a:t>27/6/2020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0CD0-4DBD-4D69-BC05-7F6B0AC59E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D58-B47F-4E72-B994-CCEFC1465853}" type="datetimeFigureOut">
              <a:rPr lang="el-GR" smtClean="0"/>
              <a:pPr/>
              <a:t>27/6/2020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0CD0-4DBD-4D69-BC05-7F6B0AC59E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D58-B47F-4E72-B994-CCEFC1465853}" type="datetimeFigureOut">
              <a:rPr lang="el-GR" smtClean="0"/>
              <a:pPr/>
              <a:t>27/6/2020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0CD0-4DBD-4D69-BC05-7F6B0AC59E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D58-B47F-4E72-B994-CCEFC1465853}" type="datetimeFigureOut">
              <a:rPr lang="el-GR" smtClean="0"/>
              <a:pPr/>
              <a:t>27/6/2020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0CD0-4DBD-4D69-BC05-7F6B0AC59E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D58-B47F-4E72-B994-CCEFC1465853}" type="datetimeFigureOut">
              <a:rPr lang="el-GR" smtClean="0"/>
              <a:pPr/>
              <a:t>27/6/2020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0CD0-4DBD-4D69-BC05-7F6B0AC59E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D58-B47F-4E72-B994-CCEFC1465853}" type="datetimeFigureOut">
              <a:rPr lang="el-GR" smtClean="0"/>
              <a:pPr/>
              <a:t>27/6/2020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0CD0-4DBD-4D69-BC05-7F6B0AC59E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D58-B47F-4E72-B994-CCEFC1465853}" type="datetimeFigureOut">
              <a:rPr lang="el-GR" smtClean="0"/>
              <a:pPr/>
              <a:t>27/6/2020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0CD0-4DBD-4D69-BC05-7F6B0AC59E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D58-B47F-4E72-B994-CCEFC1465853}" type="datetimeFigureOut">
              <a:rPr lang="el-GR" smtClean="0"/>
              <a:pPr/>
              <a:t>27/6/2020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0CD0-4DBD-4D69-BC05-7F6B0AC59E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D58-B47F-4E72-B994-CCEFC1465853}" type="datetimeFigureOut">
              <a:rPr lang="el-GR" smtClean="0"/>
              <a:pPr/>
              <a:t>27/6/2020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0CD0-4DBD-4D69-BC05-7F6B0AC59E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9FD58-B47F-4E72-B994-CCEFC1465853}" type="datetimeFigureOut">
              <a:rPr lang="el-GR" smtClean="0"/>
              <a:pPr/>
              <a:t>27/6/2020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0CD0-4DBD-4D69-BC05-7F6B0AC59E6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1142976" y="5657671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ΟΔΗΓΙΕΣ ΕΚΤΥΠΩΣΗΣ ΤΙΜΩΝ ΕΙΔΩΝ</a:t>
            </a:r>
            <a:endParaRPr lang="el-G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1142976" y="5143512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ΚΑΛΗ ΕΠΙΤΥΧΙΑ!!!!</a:t>
            </a:r>
          </a:p>
          <a:p>
            <a:pPr algn="ctr"/>
            <a:r>
              <a:rPr lang="el-G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ΤΣΙΡΙΜΠΗΣ ΔΗΜΗΤΡΙΟΣ</a:t>
            </a:r>
            <a:endParaRPr lang="el-G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ΔΗΜΙΟΥΡΓΙΑ ΕΥΡΕΤΗΡΙΟΥ</a:t>
            </a:r>
            <a:endParaRPr lang="el-G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- Εικόνα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4829006"/>
          </a:xfrm>
          <a:prstGeom prst="rect">
            <a:avLst/>
          </a:prstGeom>
        </p:spPr>
      </p:pic>
      <p:pic>
        <p:nvPicPr>
          <p:cNvPr id="5" name="4 - Εικόνα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7358082" cy="5538201"/>
          </a:xfrm>
          <a:prstGeom prst="rect">
            <a:avLst/>
          </a:prstGeom>
        </p:spPr>
      </p:pic>
      <p:pic>
        <p:nvPicPr>
          <p:cNvPr id="6" name="5 - Εικόνα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32"/>
            <a:ext cx="7286644" cy="5876644"/>
          </a:xfrm>
          <a:prstGeom prst="rect">
            <a:avLst/>
          </a:prstGeom>
        </p:spPr>
      </p:pic>
      <p:pic>
        <p:nvPicPr>
          <p:cNvPr id="7" name="6 - Εικόνα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1545"/>
            <a:ext cx="7000892" cy="5809251"/>
          </a:xfrm>
          <a:prstGeom prst="rect">
            <a:avLst/>
          </a:prstGeom>
        </p:spPr>
      </p:pic>
      <p:pic>
        <p:nvPicPr>
          <p:cNvPr id="8" name="7 - Εικόνα" descr="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85860"/>
            <a:ext cx="9067800" cy="5572140"/>
          </a:xfrm>
          <a:prstGeom prst="rect">
            <a:avLst/>
          </a:prstGeom>
        </p:spPr>
      </p:pic>
      <p:pic>
        <p:nvPicPr>
          <p:cNvPr id="9" name="8 - Εικόνα" descr="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48" y="1428736"/>
            <a:ext cx="7286676" cy="4867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58"/>
          </a:xfrm>
        </p:spPr>
        <p:txBody>
          <a:bodyPr>
            <a:normAutofit/>
          </a:bodyPr>
          <a:lstStyle/>
          <a:p>
            <a:pPr algn="l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ΚΡΙΤΗΡΙΑ ΕΠΙΛΟΓΗΣ ΕΥΡΕΤΗΡΙΟΥ</a:t>
            </a:r>
            <a:endParaRPr lang="el-G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Εικόνα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006"/>
            <a:ext cx="9144000" cy="4319316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0" y="4786322"/>
            <a:ext cx="900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Για όποιον κρατάει αποθήκη, η επιλογή «Υπόλοιπο ίσο ή μεγαλύτερο του 1» θα του εκτυπώνει ΜΟΝΟ όσα από τα ΜΥΣΥΦΑ διαθέτει</a:t>
            </a:r>
            <a:endParaRPr lang="el-G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507207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Η επιλογή «Βασικός Προμηθευτής» μπορεί να μειώσει τον αριθμό εγγραφών για όποιον δεν κρατάει αποθήκη</a:t>
            </a:r>
            <a:endParaRPr lang="el-G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49291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Η επιλογή «Κύρια Κατηγορία – ΜΥΣΥΦΑ» είναι απαραίτητη</a:t>
            </a:r>
            <a:endParaRPr lang="el-G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ΚΤΥΠΩΣ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8143932" cy="4255582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928794" y="357166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ΕΚΤΥΠΩΣΗ ΛΙΣΤΑΣ</a:t>
            </a:r>
            <a:endParaRPr lang="el-GR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42"/>
          </a:xfrm>
        </p:spPr>
        <p:txBody>
          <a:bodyPr>
            <a:normAutofit/>
          </a:bodyPr>
          <a:lstStyle/>
          <a:p>
            <a:pPr algn="l"/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ΔΗΜΙΟΥΡΓΙΑ ΕΥΡΕΤΗΡΙΟΥ ΡΑΦΙΟΥ ή ΣΤΑΝΤ</a:t>
            </a:r>
            <a:endParaRPr lang="el-G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Εικόνα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1"/>
            <a:ext cx="6572264" cy="4511469"/>
          </a:xfrm>
          <a:prstGeom prst="rect">
            <a:avLst/>
          </a:prstGeom>
        </p:spPr>
      </p:pic>
      <p:pic>
        <p:nvPicPr>
          <p:cNvPr id="5" name="4 - Εικόνα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4654756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0" y="54292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ΕΝΑ ΡΑΦΙ ή ΣΤΑΝΤ ΜΕ ΟΠΟΙΟΥΔΗΠΟΤΕ ΕΙΔΟΥΣ ΠΡΟΪΟΝΤΑ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ΟΠΟΙΑ ΘΕΛΟΥΜΕ ΝΑ ΟΜΑΔΟΠΟΙΗΣΟΥΜΕ ΠΑΤΑΜΕ ΤΟ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BARCODE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ΚΑΘΕ ΕΝΟΣ ΞΕΧΩΡΙΣΤΑ ΣΤΗΝ ΕΙΔΙΚΗ ΘΕΣΗ (2) ΚΑΙ ΠΑΤΑΜΕ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F11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ΠΗΓΑΙΝΟΥΜΕ ΣΤΗΝ ΚΑΡΤΕΛΑ «ΛΟΙΠΑ» (1) ΚΑΙ ΣΤΗ Θ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 «ΕΛΕΥΘ.» ΒΑΖΟΥΜΕ ΣΕ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 ΤΑ ΕΙΔΗ ΤΟΥ ΣΥΓΚΕΚΡΙΜΕΝΟΥ ΡΑΦΙΟΥ ΤΟ ΙΔΙΟ ΝΟΥΜΕΡΟ π.χ. 1 ΚΑΙ ΑΠΟΘΗΚΕΥΟΥΜΕ ΜΕ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F3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03282"/>
          </a:xfrm>
        </p:spPr>
        <p:txBody>
          <a:bodyPr>
            <a:normAutofit/>
          </a:bodyPr>
          <a:lstStyle/>
          <a:p>
            <a:pPr algn="l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</a:t>
            </a:r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ΚΡΙΤΗΡΙΑ ΕΥΡΕΤΗΡΙΟΥ ΓΙΑ ΡΑΦΙ ή ΣΤΑΝΤ</a:t>
            </a:r>
            <a:endParaRPr lang="el-G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Εικόνα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79"/>
            <a:ext cx="9144000" cy="4071967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0" y="478632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ΤΩΡΑ ΤΟ ΠΡΟΓΡΑΜΜΑ ΜΑΣ ΘΑ ΟΜΑΔΟΠΟΙΗΣΕΙ </a:t>
            </a:r>
            <a:r>
              <a:rPr lang="el-GR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ΜΟΝΟ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ΤΑ ΕΙΔΗ ΠΟΥ ΕΧΟΥΝ ΤΗ ΣΗΜΑΝΣΗ «1», ΑΡΑ ΤΑ ΕΙΔΗ ΠΟΥ ΕΜΕΙΣ ΔΙΑΘΕΤΟΥΜΕ ΣΕ ΕΝΑ ΣΥΓΚΕΚΡΙΜΕΝΟ ΡΑΦΙ ή ΣΤΑΝΤ, π.χ. ΑΝΤΗΛΙΑΚΑ ή ΠΙΠΙΛΕΣ κτλ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ΚΤΥΠΩΣ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8143932" cy="4255582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928794" y="357166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ΕΚΤΥΠΩΣΗ ΛΙΣΤΑΣ</a:t>
            </a:r>
            <a:endParaRPr lang="el-GR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76825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ΕΥΡΕΤΗΡΙΑ ΡΑΦΙΟΥ ή ΣΤΑΝΤ ΠΑΡΑΦΑΡΜΑΚΩΝ π.χ. ΕΝΑ ΣΤΑΝΤ ΜΕ ΑΝΤΗΛΙΑΚΑ, ΜΠΟΡΟΥΜΕ ΝΑ ΤΡΟΠΟΠΟΙΗΣΟΥΜΕ ΤΑ ΕΥΡΕΤΗΡΙΑ ΜΑΣ ΚΑΙ ΝΑ ΠΡΟΣΘΕΣΟΥΜΕ ΤΟ ΠΟΣΟΣΤΟ ΕΚΠΤΩΣΗΣ ΠΟΥ ΚΑΝΟΥΜΕ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02948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ΛΙΣΤΑ ΑΥΤΗ ΜΠΟΡΟΥΜΕ ΠΛΕΟΝ ΝΑ ΤΗΝ ΕΚΤΥΠΩΣΟΥΜΕ ΚΑΙ ΝΑ ΤΗ ΒΑΛΟΥΜΕ ΣΤΟ ΡΑΦΙ ή ΤΟ ΣΤΑΝΤ ΜΑΣ ΚΙ ΕΤΣΙ ΝΑ ΕΧΟΥΜΕ ΤΙΜΕΣ ΓΙΑ ΟΛΑ ΑΝΤΙ ΝΑ ΒΑΖΟΥΜΕ ΣΕ ΚΑΘΕ ΚΟΥΤΙ ΞΕΧΩΡΙΣΤΑ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254</Words>
  <Application>Microsoft Office PowerPoint</Application>
  <PresentationFormat>Προβολή στην οθόνη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2) ΚΡΙΤΗΡΙΑ ΕΠΙΛΟΓΗΣ ΕΥΡΕΤΗΡΙΟΥ</vt:lpstr>
      <vt:lpstr>Διαφάνεια 4</vt:lpstr>
      <vt:lpstr>3) ΔΗΜΙΟΥΡΓΙΑ ΕΥΡΕΤΗΡΙΟΥ ΡΑΦΙΟΥ ή ΣΤΑΝΤ</vt:lpstr>
      <vt:lpstr>4) ΚΡΙΤΗΡΙΑ ΕΥΡΕΤΗΡΙΟΥ ΓΙΑ ΡΑΦΙ ή ΣΤΑΝΤ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jim</dc:creator>
  <cp:lastModifiedBy>jim</cp:lastModifiedBy>
  <cp:revision>38</cp:revision>
  <dcterms:created xsi:type="dcterms:W3CDTF">2020-06-27T08:16:45Z</dcterms:created>
  <dcterms:modified xsi:type="dcterms:W3CDTF">2020-06-27T10:16:22Z</dcterms:modified>
</cp:coreProperties>
</file>