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F8AF-17DD-4FDA-9CE5-A013887DB4E5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990A-4D3B-48BB-9B8C-D6B1A0A6D73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ΣΥΝΤΟΜΟΣ ΟΔΗΓΟΣ ΑΝΤΙΤΕΤΑΝΙΚΟΥ ΕΜΒΟΛΙΑΣΜΟΥ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Πηγές: </a:t>
            </a:r>
          </a:p>
          <a:p>
            <a:pPr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ΙΔΕΕΑΦ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Clinical Pharmacist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5 επιρρέπεια στον τέταν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.1 αλγόριθμ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6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.2 αλγόριθμ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4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Τέταν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97" y="0"/>
            <a:ext cx="48506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.1 είδη εμβολίο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41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.2 διαφορά εμβολίω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4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 εμβολιασμός παιδιώ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80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3 εμβολιασμός ενηλίκω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8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4.0 Ανεπιθύμητες ενέργειες εμβολίο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84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4.01 Ανεπιθ. ενέργειες ορο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1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4.1 αντενδείξεις εμβολίο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12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4.2 αντενδείξεις ορο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43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Προβολή στην οθόνη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ΣΥΝΤΟΜΟΣ ΟΔΗΓΟΣ ΑΝΤΙΤΕΤΑΝΙΚΟΥ ΕΜΒΟΛΙΑΣΜΟΥ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ΣΥΝΤΟΜΟΣ ΟΔΗΓΟΣ ΑΝΤΙΤΕΤΑΝΙΚΟΥ ΕΜΒΟΛΙΑΣΜΟΥ</dc:title>
  <dc:creator>jim</dc:creator>
  <cp:lastModifiedBy>jim</cp:lastModifiedBy>
  <cp:revision>11</cp:revision>
  <dcterms:created xsi:type="dcterms:W3CDTF">2020-11-19T10:45:41Z</dcterms:created>
  <dcterms:modified xsi:type="dcterms:W3CDTF">2020-11-19T10:56:23Z</dcterms:modified>
</cp:coreProperties>
</file>