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62" r:id="rId2"/>
    <p:sldId id="551" r:id="rId3"/>
    <p:sldId id="547" r:id="rId4"/>
    <p:sldId id="552" r:id="rId5"/>
    <p:sldId id="431" r:id="rId6"/>
    <p:sldId id="517" r:id="rId7"/>
    <p:sldId id="536" r:id="rId8"/>
    <p:sldId id="548" r:id="rId9"/>
    <p:sldId id="549" r:id="rId10"/>
    <p:sldId id="534" r:id="rId11"/>
    <p:sldId id="546" r:id="rId12"/>
  </p:sldIdLst>
  <p:sldSz cx="9144000" cy="6858000" type="screen4x3"/>
  <p:notesSz cx="7099300" cy="102346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C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2" autoAdjust="0"/>
    <p:restoredTop sz="94629" autoAdjust="0"/>
  </p:normalViewPr>
  <p:slideViewPr>
    <p:cSldViewPr>
      <p:cViewPr varScale="1">
        <p:scale>
          <a:sx n="93" d="100"/>
          <a:sy n="93" d="100"/>
        </p:scale>
        <p:origin x="2046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A4DD11-DA65-41CB-88BC-E0AFC38C2308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130D51-81D9-4C63-9ECE-0627DB91F1A9}">
      <dgm:prSet/>
      <dgm:spPr/>
      <dgm:t>
        <a:bodyPr/>
        <a:lstStyle/>
        <a:p>
          <a:r>
            <a:rPr lang="el-GR" dirty="0"/>
            <a:t>26.09.2024</a:t>
          </a:r>
          <a:r>
            <a:rPr lang="en-US" dirty="0"/>
            <a:t> / </a:t>
          </a:r>
          <a:r>
            <a:rPr lang="el-GR" dirty="0"/>
            <a:t>ΦΕΚ Β’ 5402</a:t>
          </a:r>
          <a:endParaRPr lang="en-US" dirty="0"/>
        </a:p>
      </dgm:t>
    </dgm:pt>
    <dgm:pt modelId="{1C448EEF-E41E-4365-85B4-85C13589A929}" type="parTrans" cxnId="{32FC80A9-4E44-4D88-8A97-303BED2C5D89}">
      <dgm:prSet/>
      <dgm:spPr/>
      <dgm:t>
        <a:bodyPr/>
        <a:lstStyle/>
        <a:p>
          <a:endParaRPr lang="en-US"/>
        </a:p>
      </dgm:t>
    </dgm:pt>
    <dgm:pt modelId="{D0F855D3-E547-4364-8306-CC29BF283239}" type="sibTrans" cxnId="{32FC80A9-4E44-4D88-8A97-303BED2C5D89}">
      <dgm:prSet/>
      <dgm:spPr/>
      <dgm:t>
        <a:bodyPr/>
        <a:lstStyle/>
        <a:p>
          <a:endParaRPr lang="en-US"/>
        </a:p>
      </dgm:t>
    </dgm:pt>
    <dgm:pt modelId="{2D893576-0A7A-4F5F-921E-88544500417E}">
      <dgm:prSet/>
      <dgm:spPr/>
      <dgm:t>
        <a:bodyPr/>
        <a:lstStyle/>
        <a:p>
          <a:r>
            <a:rPr lang="el-GR" dirty="0"/>
            <a:t>Ξεχωριστή οντότητα, ανεξάρτητη από ΕΦΚΑ και ΠΦΣ.</a:t>
          </a:r>
          <a:endParaRPr lang="en-US" dirty="0"/>
        </a:p>
      </dgm:t>
    </dgm:pt>
    <dgm:pt modelId="{43951B15-0A8C-4075-9BE0-E64FF0C9401E}" type="parTrans" cxnId="{6E71B411-8633-4EAF-9F5F-0C9B9B47E281}">
      <dgm:prSet/>
      <dgm:spPr/>
      <dgm:t>
        <a:bodyPr/>
        <a:lstStyle/>
        <a:p>
          <a:endParaRPr lang="en-US"/>
        </a:p>
      </dgm:t>
    </dgm:pt>
    <dgm:pt modelId="{0D3CF4F4-570D-43C0-931E-1CB229D14339}" type="sibTrans" cxnId="{6E71B411-8633-4EAF-9F5F-0C9B9B47E281}">
      <dgm:prSet/>
      <dgm:spPr/>
      <dgm:t>
        <a:bodyPr/>
        <a:lstStyle/>
        <a:p>
          <a:endParaRPr lang="en-US"/>
        </a:p>
      </dgm:t>
    </dgm:pt>
    <dgm:pt modelId="{1614BC40-3EBC-41FA-BBCC-79D95A504DAA}">
      <dgm:prSet/>
      <dgm:spPr/>
      <dgm:t>
        <a:bodyPr/>
        <a:lstStyle/>
        <a:p>
          <a:r>
            <a:rPr lang="el-GR" dirty="0"/>
            <a:t>Καμία σχέση με ΤΣΑΥ / Δημόσιο / </a:t>
          </a:r>
          <a:r>
            <a:rPr lang="en-US" dirty="0"/>
            <a:t>PSI </a:t>
          </a:r>
          <a:r>
            <a:rPr lang="el-GR" dirty="0" err="1"/>
            <a:t>κλπ</a:t>
          </a:r>
          <a:endParaRPr lang="en-US" dirty="0"/>
        </a:p>
      </dgm:t>
    </dgm:pt>
    <dgm:pt modelId="{05BA4AC3-4271-45BE-9173-8914EAF84480}" type="parTrans" cxnId="{3FC84B1F-C70D-42CF-AF66-0ABC1E5DE60C}">
      <dgm:prSet/>
      <dgm:spPr/>
      <dgm:t>
        <a:bodyPr/>
        <a:lstStyle/>
        <a:p>
          <a:endParaRPr lang="en-US"/>
        </a:p>
      </dgm:t>
    </dgm:pt>
    <dgm:pt modelId="{F30F4483-FFD1-46CB-A23D-8A1547819E94}" type="sibTrans" cxnId="{3FC84B1F-C70D-42CF-AF66-0ABC1E5DE60C}">
      <dgm:prSet/>
      <dgm:spPr/>
      <dgm:t>
        <a:bodyPr/>
        <a:lstStyle/>
        <a:p>
          <a:endParaRPr lang="en-US"/>
        </a:p>
      </dgm:t>
    </dgm:pt>
    <dgm:pt modelId="{A76A5E20-30DC-404F-9A5D-8DB6E685B31C}">
      <dgm:prSet/>
      <dgm:spPr/>
      <dgm:t>
        <a:bodyPr/>
        <a:lstStyle/>
        <a:p>
          <a:r>
            <a:rPr lang="el-GR" dirty="0"/>
            <a:t>Προαιρετική Συμμετοχή</a:t>
          </a:r>
          <a:endParaRPr lang="en-US" dirty="0"/>
        </a:p>
      </dgm:t>
    </dgm:pt>
    <dgm:pt modelId="{92D6FADA-325E-4917-99C8-BB6FB32F8845}" type="parTrans" cxnId="{13831FED-DCE1-429F-BC7E-FEDF89555781}">
      <dgm:prSet/>
      <dgm:spPr/>
      <dgm:t>
        <a:bodyPr/>
        <a:lstStyle/>
        <a:p>
          <a:endParaRPr lang="en-US"/>
        </a:p>
      </dgm:t>
    </dgm:pt>
    <dgm:pt modelId="{F6040A7F-AC28-4A66-B97E-EC69ECB1370C}" type="sibTrans" cxnId="{13831FED-DCE1-429F-BC7E-FEDF89555781}">
      <dgm:prSet/>
      <dgm:spPr/>
      <dgm:t>
        <a:bodyPr/>
        <a:lstStyle/>
        <a:p>
          <a:endParaRPr lang="en-US"/>
        </a:p>
      </dgm:t>
    </dgm:pt>
    <dgm:pt modelId="{FC13E660-A269-4E71-BC7E-B45BD5A39C13}" type="pres">
      <dgm:prSet presAssocID="{2EA4DD11-DA65-41CB-88BC-E0AFC38C2308}" presName="Name0" presStyleCnt="0">
        <dgm:presLayoutVars>
          <dgm:chMax/>
          <dgm:chPref/>
          <dgm:dir/>
        </dgm:presLayoutVars>
      </dgm:prSet>
      <dgm:spPr/>
    </dgm:pt>
    <dgm:pt modelId="{3633FA74-6064-4177-92C7-4B6A0D116FF4}" type="pres">
      <dgm:prSet presAssocID="{F5130D51-81D9-4C63-9ECE-0627DB91F1A9}" presName="parenttextcomposite" presStyleCnt="0"/>
      <dgm:spPr/>
    </dgm:pt>
    <dgm:pt modelId="{2F84EBF2-3A29-473E-9C1A-A6B44687A554}" type="pres">
      <dgm:prSet presAssocID="{F5130D51-81D9-4C63-9ECE-0627DB91F1A9}" presName="parenttext" presStyleLbl="revTx" presStyleIdx="0" presStyleCnt="4">
        <dgm:presLayoutVars>
          <dgm:chMax/>
          <dgm:chPref val="2"/>
          <dgm:bulletEnabled val="1"/>
        </dgm:presLayoutVars>
      </dgm:prSet>
      <dgm:spPr/>
    </dgm:pt>
    <dgm:pt modelId="{17BAB8EE-C6B8-4D63-921B-726C793ED6D3}" type="pres">
      <dgm:prSet presAssocID="{F5130D51-81D9-4C63-9ECE-0627DB91F1A9}" presName="parallelogramComposite" presStyleCnt="0"/>
      <dgm:spPr/>
    </dgm:pt>
    <dgm:pt modelId="{3FB614EC-874D-4F22-9AFB-095F0C56B8A6}" type="pres">
      <dgm:prSet presAssocID="{F5130D51-81D9-4C63-9ECE-0627DB91F1A9}" presName="parallelogram1" presStyleLbl="alignNode1" presStyleIdx="0" presStyleCnt="28"/>
      <dgm:spPr/>
    </dgm:pt>
    <dgm:pt modelId="{4B55C0B6-961C-4DD5-93B7-E1B53D58D67A}" type="pres">
      <dgm:prSet presAssocID="{F5130D51-81D9-4C63-9ECE-0627DB91F1A9}" presName="parallelogram2" presStyleLbl="alignNode1" presStyleIdx="1" presStyleCnt="28"/>
      <dgm:spPr/>
    </dgm:pt>
    <dgm:pt modelId="{32A7BC13-8E09-4603-9BD0-FA4DC7F4B314}" type="pres">
      <dgm:prSet presAssocID="{F5130D51-81D9-4C63-9ECE-0627DB91F1A9}" presName="parallelogram3" presStyleLbl="alignNode1" presStyleIdx="2" presStyleCnt="28"/>
      <dgm:spPr/>
    </dgm:pt>
    <dgm:pt modelId="{50E6E0BA-0F3E-4A75-AFC7-4E1919FFE4D3}" type="pres">
      <dgm:prSet presAssocID="{F5130D51-81D9-4C63-9ECE-0627DB91F1A9}" presName="parallelogram4" presStyleLbl="alignNode1" presStyleIdx="3" presStyleCnt="28"/>
      <dgm:spPr/>
    </dgm:pt>
    <dgm:pt modelId="{D36BA993-73E4-4ADF-BE67-AA27C889F3A8}" type="pres">
      <dgm:prSet presAssocID="{F5130D51-81D9-4C63-9ECE-0627DB91F1A9}" presName="parallelogram5" presStyleLbl="alignNode1" presStyleIdx="4" presStyleCnt="28"/>
      <dgm:spPr/>
    </dgm:pt>
    <dgm:pt modelId="{21A2BD7E-9F58-431F-86B4-59ED27649A01}" type="pres">
      <dgm:prSet presAssocID="{F5130D51-81D9-4C63-9ECE-0627DB91F1A9}" presName="parallelogram6" presStyleLbl="alignNode1" presStyleIdx="5" presStyleCnt="28"/>
      <dgm:spPr/>
    </dgm:pt>
    <dgm:pt modelId="{0D79F507-7C91-460F-B98C-0ACAFC846F95}" type="pres">
      <dgm:prSet presAssocID="{F5130D51-81D9-4C63-9ECE-0627DB91F1A9}" presName="parallelogram7" presStyleLbl="alignNode1" presStyleIdx="6" presStyleCnt="28"/>
      <dgm:spPr/>
    </dgm:pt>
    <dgm:pt modelId="{B0878444-740E-49BD-B54C-759C8D44CC4A}" type="pres">
      <dgm:prSet presAssocID="{D0F855D3-E547-4364-8306-CC29BF283239}" presName="sibTrans" presStyleCnt="0"/>
      <dgm:spPr/>
    </dgm:pt>
    <dgm:pt modelId="{48E25B4C-C421-4B83-8937-37AE67C31D32}" type="pres">
      <dgm:prSet presAssocID="{2D893576-0A7A-4F5F-921E-88544500417E}" presName="parenttextcomposite" presStyleCnt="0"/>
      <dgm:spPr/>
    </dgm:pt>
    <dgm:pt modelId="{C10E08B9-5D65-415F-BCFD-8685DD8B65EB}" type="pres">
      <dgm:prSet presAssocID="{2D893576-0A7A-4F5F-921E-88544500417E}" presName="parenttext" presStyleLbl="revTx" presStyleIdx="1" presStyleCnt="4">
        <dgm:presLayoutVars>
          <dgm:chMax/>
          <dgm:chPref val="2"/>
          <dgm:bulletEnabled val="1"/>
        </dgm:presLayoutVars>
      </dgm:prSet>
      <dgm:spPr/>
    </dgm:pt>
    <dgm:pt modelId="{84A472AF-1733-4731-9CB9-5F6FB6E88CC0}" type="pres">
      <dgm:prSet presAssocID="{2D893576-0A7A-4F5F-921E-88544500417E}" presName="parallelogramComposite" presStyleCnt="0"/>
      <dgm:spPr/>
    </dgm:pt>
    <dgm:pt modelId="{067FF451-E9BC-4033-BFED-FC4221B453F5}" type="pres">
      <dgm:prSet presAssocID="{2D893576-0A7A-4F5F-921E-88544500417E}" presName="parallelogram1" presStyleLbl="alignNode1" presStyleIdx="7" presStyleCnt="28"/>
      <dgm:spPr/>
    </dgm:pt>
    <dgm:pt modelId="{C2455E4D-EFF5-4AA2-AB90-2D03D9E46901}" type="pres">
      <dgm:prSet presAssocID="{2D893576-0A7A-4F5F-921E-88544500417E}" presName="parallelogram2" presStyleLbl="alignNode1" presStyleIdx="8" presStyleCnt="28"/>
      <dgm:spPr/>
    </dgm:pt>
    <dgm:pt modelId="{8BBACC33-B45A-406B-939B-61073E9005C8}" type="pres">
      <dgm:prSet presAssocID="{2D893576-0A7A-4F5F-921E-88544500417E}" presName="parallelogram3" presStyleLbl="alignNode1" presStyleIdx="9" presStyleCnt="28"/>
      <dgm:spPr/>
    </dgm:pt>
    <dgm:pt modelId="{C327E3A4-C336-494C-960F-97BF66329F8F}" type="pres">
      <dgm:prSet presAssocID="{2D893576-0A7A-4F5F-921E-88544500417E}" presName="parallelogram4" presStyleLbl="alignNode1" presStyleIdx="10" presStyleCnt="28"/>
      <dgm:spPr/>
    </dgm:pt>
    <dgm:pt modelId="{A6D050B2-BD33-44A5-B9A3-29C5465059F2}" type="pres">
      <dgm:prSet presAssocID="{2D893576-0A7A-4F5F-921E-88544500417E}" presName="parallelogram5" presStyleLbl="alignNode1" presStyleIdx="11" presStyleCnt="28"/>
      <dgm:spPr/>
    </dgm:pt>
    <dgm:pt modelId="{9F9C50F8-6BFE-4EFE-B454-4FD4754B4215}" type="pres">
      <dgm:prSet presAssocID="{2D893576-0A7A-4F5F-921E-88544500417E}" presName="parallelogram6" presStyleLbl="alignNode1" presStyleIdx="12" presStyleCnt="28"/>
      <dgm:spPr/>
    </dgm:pt>
    <dgm:pt modelId="{EB24D1CB-5054-4716-A11A-1C5B7A3F0C69}" type="pres">
      <dgm:prSet presAssocID="{2D893576-0A7A-4F5F-921E-88544500417E}" presName="parallelogram7" presStyleLbl="alignNode1" presStyleIdx="13" presStyleCnt="28"/>
      <dgm:spPr/>
    </dgm:pt>
    <dgm:pt modelId="{FFD449C2-695D-47E3-B4DF-A69BBC893D75}" type="pres">
      <dgm:prSet presAssocID="{0D3CF4F4-570D-43C0-931E-1CB229D14339}" presName="sibTrans" presStyleCnt="0"/>
      <dgm:spPr/>
    </dgm:pt>
    <dgm:pt modelId="{7FA19FB4-279C-48ED-AE93-3B8FFE854E0C}" type="pres">
      <dgm:prSet presAssocID="{1614BC40-3EBC-41FA-BBCC-79D95A504DAA}" presName="parenttextcomposite" presStyleCnt="0"/>
      <dgm:spPr/>
    </dgm:pt>
    <dgm:pt modelId="{38BCED45-6166-4640-9D78-B4AFF90143DD}" type="pres">
      <dgm:prSet presAssocID="{1614BC40-3EBC-41FA-BBCC-79D95A504DAA}" presName="parenttext" presStyleLbl="revTx" presStyleIdx="2" presStyleCnt="4">
        <dgm:presLayoutVars>
          <dgm:chMax/>
          <dgm:chPref val="2"/>
          <dgm:bulletEnabled val="1"/>
        </dgm:presLayoutVars>
      </dgm:prSet>
      <dgm:spPr/>
    </dgm:pt>
    <dgm:pt modelId="{773E03D0-329C-4563-A421-A269A9C853CA}" type="pres">
      <dgm:prSet presAssocID="{1614BC40-3EBC-41FA-BBCC-79D95A504DAA}" presName="parallelogramComposite" presStyleCnt="0"/>
      <dgm:spPr/>
    </dgm:pt>
    <dgm:pt modelId="{1E5B0BFB-C7AC-4D68-98E1-E00AC5405235}" type="pres">
      <dgm:prSet presAssocID="{1614BC40-3EBC-41FA-BBCC-79D95A504DAA}" presName="parallelogram1" presStyleLbl="alignNode1" presStyleIdx="14" presStyleCnt="28"/>
      <dgm:spPr/>
    </dgm:pt>
    <dgm:pt modelId="{DC6EE184-AAD2-45BE-8BF7-2C7405D051E8}" type="pres">
      <dgm:prSet presAssocID="{1614BC40-3EBC-41FA-BBCC-79D95A504DAA}" presName="parallelogram2" presStyleLbl="alignNode1" presStyleIdx="15" presStyleCnt="28"/>
      <dgm:spPr/>
    </dgm:pt>
    <dgm:pt modelId="{3F65896D-0FE5-4385-9875-6B188B1660C2}" type="pres">
      <dgm:prSet presAssocID="{1614BC40-3EBC-41FA-BBCC-79D95A504DAA}" presName="parallelogram3" presStyleLbl="alignNode1" presStyleIdx="16" presStyleCnt="28"/>
      <dgm:spPr/>
    </dgm:pt>
    <dgm:pt modelId="{1E8CDAD7-4D47-4D5B-BF44-CAD28DB717CF}" type="pres">
      <dgm:prSet presAssocID="{1614BC40-3EBC-41FA-BBCC-79D95A504DAA}" presName="parallelogram4" presStyleLbl="alignNode1" presStyleIdx="17" presStyleCnt="28"/>
      <dgm:spPr/>
    </dgm:pt>
    <dgm:pt modelId="{EB7C9835-4010-44BF-930E-8543F71E15DA}" type="pres">
      <dgm:prSet presAssocID="{1614BC40-3EBC-41FA-BBCC-79D95A504DAA}" presName="parallelogram5" presStyleLbl="alignNode1" presStyleIdx="18" presStyleCnt="28"/>
      <dgm:spPr/>
    </dgm:pt>
    <dgm:pt modelId="{1BBC7638-0A3A-44EC-AB2A-17AFA46623D9}" type="pres">
      <dgm:prSet presAssocID="{1614BC40-3EBC-41FA-BBCC-79D95A504DAA}" presName="parallelogram6" presStyleLbl="alignNode1" presStyleIdx="19" presStyleCnt="28"/>
      <dgm:spPr/>
    </dgm:pt>
    <dgm:pt modelId="{95B93CD8-970F-4A85-808B-A27BAAAFE103}" type="pres">
      <dgm:prSet presAssocID="{1614BC40-3EBC-41FA-BBCC-79D95A504DAA}" presName="parallelogram7" presStyleLbl="alignNode1" presStyleIdx="20" presStyleCnt="28"/>
      <dgm:spPr/>
    </dgm:pt>
    <dgm:pt modelId="{1D915659-9021-491E-98C5-69D5667594A2}" type="pres">
      <dgm:prSet presAssocID="{F30F4483-FFD1-46CB-A23D-8A1547819E94}" presName="sibTrans" presStyleCnt="0"/>
      <dgm:spPr/>
    </dgm:pt>
    <dgm:pt modelId="{0DAEF491-F4C8-47CA-AE2E-2CAD9BEE8375}" type="pres">
      <dgm:prSet presAssocID="{A76A5E20-30DC-404F-9A5D-8DB6E685B31C}" presName="parenttextcomposite" presStyleCnt="0"/>
      <dgm:spPr/>
    </dgm:pt>
    <dgm:pt modelId="{9D2B8E8E-D986-4401-B16C-7FD0D699B755}" type="pres">
      <dgm:prSet presAssocID="{A76A5E20-30DC-404F-9A5D-8DB6E685B31C}" presName="parenttext" presStyleLbl="revTx" presStyleIdx="3" presStyleCnt="4">
        <dgm:presLayoutVars>
          <dgm:chMax/>
          <dgm:chPref val="2"/>
          <dgm:bulletEnabled val="1"/>
        </dgm:presLayoutVars>
      </dgm:prSet>
      <dgm:spPr/>
    </dgm:pt>
    <dgm:pt modelId="{D7256D3B-11C0-40CE-BB2D-677AE528B740}" type="pres">
      <dgm:prSet presAssocID="{A76A5E20-30DC-404F-9A5D-8DB6E685B31C}" presName="parallelogramComposite" presStyleCnt="0"/>
      <dgm:spPr/>
    </dgm:pt>
    <dgm:pt modelId="{5C54CA19-CD9E-4467-9081-6EF15C177E8F}" type="pres">
      <dgm:prSet presAssocID="{A76A5E20-30DC-404F-9A5D-8DB6E685B31C}" presName="parallelogram1" presStyleLbl="alignNode1" presStyleIdx="21" presStyleCnt="28"/>
      <dgm:spPr/>
    </dgm:pt>
    <dgm:pt modelId="{5AC9E98F-D342-4EDC-B266-69FF5F0D995E}" type="pres">
      <dgm:prSet presAssocID="{A76A5E20-30DC-404F-9A5D-8DB6E685B31C}" presName="parallelogram2" presStyleLbl="alignNode1" presStyleIdx="22" presStyleCnt="28"/>
      <dgm:spPr/>
    </dgm:pt>
    <dgm:pt modelId="{DAC0A24D-6939-4134-93EE-24B3CD4D7162}" type="pres">
      <dgm:prSet presAssocID="{A76A5E20-30DC-404F-9A5D-8DB6E685B31C}" presName="parallelogram3" presStyleLbl="alignNode1" presStyleIdx="23" presStyleCnt="28"/>
      <dgm:spPr/>
    </dgm:pt>
    <dgm:pt modelId="{9B76CA70-D031-4231-A3ED-DA1A9DDF2B21}" type="pres">
      <dgm:prSet presAssocID="{A76A5E20-30DC-404F-9A5D-8DB6E685B31C}" presName="parallelogram4" presStyleLbl="alignNode1" presStyleIdx="24" presStyleCnt="28"/>
      <dgm:spPr/>
    </dgm:pt>
    <dgm:pt modelId="{33500278-C9A9-4783-BA37-E3F628460E2A}" type="pres">
      <dgm:prSet presAssocID="{A76A5E20-30DC-404F-9A5D-8DB6E685B31C}" presName="parallelogram5" presStyleLbl="alignNode1" presStyleIdx="25" presStyleCnt="28"/>
      <dgm:spPr/>
    </dgm:pt>
    <dgm:pt modelId="{D726F414-23EB-417A-96DF-AF1958E9A88C}" type="pres">
      <dgm:prSet presAssocID="{A76A5E20-30DC-404F-9A5D-8DB6E685B31C}" presName="parallelogram6" presStyleLbl="alignNode1" presStyleIdx="26" presStyleCnt="28"/>
      <dgm:spPr/>
    </dgm:pt>
    <dgm:pt modelId="{80B5ECFB-AF69-4E2D-9D89-CD7134D8E3D0}" type="pres">
      <dgm:prSet presAssocID="{A76A5E20-30DC-404F-9A5D-8DB6E685B31C}" presName="parallelogram7" presStyleLbl="alignNode1" presStyleIdx="27" presStyleCnt="28"/>
      <dgm:spPr/>
    </dgm:pt>
  </dgm:ptLst>
  <dgm:cxnLst>
    <dgm:cxn modelId="{6E71B411-8633-4EAF-9F5F-0C9B9B47E281}" srcId="{2EA4DD11-DA65-41CB-88BC-E0AFC38C2308}" destId="{2D893576-0A7A-4F5F-921E-88544500417E}" srcOrd="1" destOrd="0" parTransId="{43951B15-0A8C-4075-9BE0-E64FF0C9401E}" sibTransId="{0D3CF4F4-570D-43C0-931E-1CB229D14339}"/>
    <dgm:cxn modelId="{3FC84B1F-C70D-42CF-AF66-0ABC1E5DE60C}" srcId="{2EA4DD11-DA65-41CB-88BC-E0AFC38C2308}" destId="{1614BC40-3EBC-41FA-BBCC-79D95A504DAA}" srcOrd="2" destOrd="0" parTransId="{05BA4AC3-4271-45BE-9173-8914EAF84480}" sibTransId="{F30F4483-FFD1-46CB-A23D-8A1547819E94}"/>
    <dgm:cxn modelId="{32FC80A9-4E44-4D88-8A97-303BED2C5D89}" srcId="{2EA4DD11-DA65-41CB-88BC-E0AFC38C2308}" destId="{F5130D51-81D9-4C63-9ECE-0627DB91F1A9}" srcOrd="0" destOrd="0" parTransId="{1C448EEF-E41E-4365-85B4-85C13589A929}" sibTransId="{D0F855D3-E547-4364-8306-CC29BF283239}"/>
    <dgm:cxn modelId="{0B3472D4-9098-4EF6-B385-CB7EF01A72AE}" type="presOf" srcId="{1614BC40-3EBC-41FA-BBCC-79D95A504DAA}" destId="{38BCED45-6166-4640-9D78-B4AFF90143DD}" srcOrd="0" destOrd="0" presId="urn:microsoft.com/office/officeart/2008/layout/VerticalAccentList"/>
    <dgm:cxn modelId="{F3CB40DC-06BB-4427-B63F-1A426DCDF55A}" type="presOf" srcId="{2D893576-0A7A-4F5F-921E-88544500417E}" destId="{C10E08B9-5D65-415F-BCFD-8685DD8B65EB}" srcOrd="0" destOrd="0" presId="urn:microsoft.com/office/officeart/2008/layout/VerticalAccentList"/>
    <dgm:cxn modelId="{680427EC-4554-4CC4-97FE-117DD47DF5DF}" type="presOf" srcId="{A76A5E20-30DC-404F-9A5D-8DB6E685B31C}" destId="{9D2B8E8E-D986-4401-B16C-7FD0D699B755}" srcOrd="0" destOrd="0" presId="urn:microsoft.com/office/officeart/2008/layout/VerticalAccentList"/>
    <dgm:cxn modelId="{13831FED-DCE1-429F-BC7E-FEDF89555781}" srcId="{2EA4DD11-DA65-41CB-88BC-E0AFC38C2308}" destId="{A76A5E20-30DC-404F-9A5D-8DB6E685B31C}" srcOrd="3" destOrd="0" parTransId="{92D6FADA-325E-4917-99C8-BB6FB32F8845}" sibTransId="{F6040A7F-AC28-4A66-B97E-EC69ECB1370C}"/>
    <dgm:cxn modelId="{60C69BF1-FBA8-40B9-84E0-F5988899E9D2}" type="presOf" srcId="{2EA4DD11-DA65-41CB-88BC-E0AFC38C2308}" destId="{FC13E660-A269-4E71-BC7E-B45BD5A39C13}" srcOrd="0" destOrd="0" presId="urn:microsoft.com/office/officeart/2008/layout/VerticalAccentList"/>
    <dgm:cxn modelId="{26834AFD-142C-48CE-A2B4-3146FBAA382A}" type="presOf" srcId="{F5130D51-81D9-4C63-9ECE-0627DB91F1A9}" destId="{2F84EBF2-3A29-473E-9C1A-A6B44687A554}" srcOrd="0" destOrd="0" presId="urn:microsoft.com/office/officeart/2008/layout/VerticalAccentList"/>
    <dgm:cxn modelId="{F957E631-000D-4519-A440-2C648953CB4A}" type="presParOf" srcId="{FC13E660-A269-4E71-BC7E-B45BD5A39C13}" destId="{3633FA74-6064-4177-92C7-4B6A0D116FF4}" srcOrd="0" destOrd="0" presId="urn:microsoft.com/office/officeart/2008/layout/VerticalAccentList"/>
    <dgm:cxn modelId="{41EF717B-D972-4E18-81E1-C8581F13700E}" type="presParOf" srcId="{3633FA74-6064-4177-92C7-4B6A0D116FF4}" destId="{2F84EBF2-3A29-473E-9C1A-A6B44687A554}" srcOrd="0" destOrd="0" presId="urn:microsoft.com/office/officeart/2008/layout/VerticalAccentList"/>
    <dgm:cxn modelId="{68583129-9A16-48A5-BD7F-42894241B660}" type="presParOf" srcId="{FC13E660-A269-4E71-BC7E-B45BD5A39C13}" destId="{17BAB8EE-C6B8-4D63-921B-726C793ED6D3}" srcOrd="1" destOrd="0" presId="urn:microsoft.com/office/officeart/2008/layout/VerticalAccentList"/>
    <dgm:cxn modelId="{A110512F-4B19-40C1-B03A-46A2595FB1DB}" type="presParOf" srcId="{17BAB8EE-C6B8-4D63-921B-726C793ED6D3}" destId="{3FB614EC-874D-4F22-9AFB-095F0C56B8A6}" srcOrd="0" destOrd="0" presId="urn:microsoft.com/office/officeart/2008/layout/VerticalAccentList"/>
    <dgm:cxn modelId="{895335CB-19EF-45A0-BEEA-A0B9282DB8F9}" type="presParOf" srcId="{17BAB8EE-C6B8-4D63-921B-726C793ED6D3}" destId="{4B55C0B6-961C-4DD5-93B7-E1B53D58D67A}" srcOrd="1" destOrd="0" presId="urn:microsoft.com/office/officeart/2008/layout/VerticalAccentList"/>
    <dgm:cxn modelId="{83FC0004-4A7D-401E-B6BA-2692E111D287}" type="presParOf" srcId="{17BAB8EE-C6B8-4D63-921B-726C793ED6D3}" destId="{32A7BC13-8E09-4603-9BD0-FA4DC7F4B314}" srcOrd="2" destOrd="0" presId="urn:microsoft.com/office/officeart/2008/layout/VerticalAccentList"/>
    <dgm:cxn modelId="{36652685-885B-4214-A6D3-3794AB39D9EC}" type="presParOf" srcId="{17BAB8EE-C6B8-4D63-921B-726C793ED6D3}" destId="{50E6E0BA-0F3E-4A75-AFC7-4E1919FFE4D3}" srcOrd="3" destOrd="0" presId="urn:microsoft.com/office/officeart/2008/layout/VerticalAccentList"/>
    <dgm:cxn modelId="{D5FEA5F1-2543-4BE0-810D-86C6EAD2A145}" type="presParOf" srcId="{17BAB8EE-C6B8-4D63-921B-726C793ED6D3}" destId="{D36BA993-73E4-4ADF-BE67-AA27C889F3A8}" srcOrd="4" destOrd="0" presId="urn:microsoft.com/office/officeart/2008/layout/VerticalAccentList"/>
    <dgm:cxn modelId="{C07CF1B9-7894-40F3-AA02-CBB99241DE34}" type="presParOf" srcId="{17BAB8EE-C6B8-4D63-921B-726C793ED6D3}" destId="{21A2BD7E-9F58-431F-86B4-59ED27649A01}" srcOrd="5" destOrd="0" presId="urn:microsoft.com/office/officeart/2008/layout/VerticalAccentList"/>
    <dgm:cxn modelId="{323197C1-21F3-4B17-92BD-3E22EF395EAE}" type="presParOf" srcId="{17BAB8EE-C6B8-4D63-921B-726C793ED6D3}" destId="{0D79F507-7C91-460F-B98C-0ACAFC846F95}" srcOrd="6" destOrd="0" presId="urn:microsoft.com/office/officeart/2008/layout/VerticalAccentList"/>
    <dgm:cxn modelId="{BADE273C-0450-4DA5-B823-C403BD7D98F6}" type="presParOf" srcId="{FC13E660-A269-4E71-BC7E-B45BD5A39C13}" destId="{B0878444-740E-49BD-B54C-759C8D44CC4A}" srcOrd="2" destOrd="0" presId="urn:microsoft.com/office/officeart/2008/layout/VerticalAccentList"/>
    <dgm:cxn modelId="{8FFCA4DA-612E-4A40-9AFD-5AEB8622DFCD}" type="presParOf" srcId="{FC13E660-A269-4E71-BC7E-B45BD5A39C13}" destId="{48E25B4C-C421-4B83-8937-37AE67C31D32}" srcOrd="3" destOrd="0" presId="urn:microsoft.com/office/officeart/2008/layout/VerticalAccentList"/>
    <dgm:cxn modelId="{3E5E8FDB-60FF-490A-90AC-1864A093690D}" type="presParOf" srcId="{48E25B4C-C421-4B83-8937-37AE67C31D32}" destId="{C10E08B9-5D65-415F-BCFD-8685DD8B65EB}" srcOrd="0" destOrd="0" presId="urn:microsoft.com/office/officeart/2008/layout/VerticalAccentList"/>
    <dgm:cxn modelId="{4FDB6656-E745-4385-98FA-76CAFDA0AD64}" type="presParOf" srcId="{FC13E660-A269-4E71-BC7E-B45BD5A39C13}" destId="{84A472AF-1733-4731-9CB9-5F6FB6E88CC0}" srcOrd="4" destOrd="0" presId="urn:microsoft.com/office/officeart/2008/layout/VerticalAccentList"/>
    <dgm:cxn modelId="{76BE0599-8EAE-4F4E-8B92-C3A1B8C37CA5}" type="presParOf" srcId="{84A472AF-1733-4731-9CB9-5F6FB6E88CC0}" destId="{067FF451-E9BC-4033-BFED-FC4221B453F5}" srcOrd="0" destOrd="0" presId="urn:microsoft.com/office/officeart/2008/layout/VerticalAccentList"/>
    <dgm:cxn modelId="{601CE35C-419A-4514-8B9A-9C4BB1E00FF2}" type="presParOf" srcId="{84A472AF-1733-4731-9CB9-5F6FB6E88CC0}" destId="{C2455E4D-EFF5-4AA2-AB90-2D03D9E46901}" srcOrd="1" destOrd="0" presId="urn:microsoft.com/office/officeart/2008/layout/VerticalAccentList"/>
    <dgm:cxn modelId="{0D44F9BC-9B0A-47E3-ADDF-F31CDE8E5AF7}" type="presParOf" srcId="{84A472AF-1733-4731-9CB9-5F6FB6E88CC0}" destId="{8BBACC33-B45A-406B-939B-61073E9005C8}" srcOrd="2" destOrd="0" presId="urn:microsoft.com/office/officeart/2008/layout/VerticalAccentList"/>
    <dgm:cxn modelId="{B932E2E3-C803-4C64-A7CF-9B3662868DAC}" type="presParOf" srcId="{84A472AF-1733-4731-9CB9-5F6FB6E88CC0}" destId="{C327E3A4-C336-494C-960F-97BF66329F8F}" srcOrd="3" destOrd="0" presId="urn:microsoft.com/office/officeart/2008/layout/VerticalAccentList"/>
    <dgm:cxn modelId="{88394624-256D-410E-A0FC-6F99003ED2F7}" type="presParOf" srcId="{84A472AF-1733-4731-9CB9-5F6FB6E88CC0}" destId="{A6D050B2-BD33-44A5-B9A3-29C5465059F2}" srcOrd="4" destOrd="0" presId="urn:microsoft.com/office/officeart/2008/layout/VerticalAccentList"/>
    <dgm:cxn modelId="{4386DF7E-BEC7-4464-A24C-44FB3B2B2405}" type="presParOf" srcId="{84A472AF-1733-4731-9CB9-5F6FB6E88CC0}" destId="{9F9C50F8-6BFE-4EFE-B454-4FD4754B4215}" srcOrd="5" destOrd="0" presId="urn:microsoft.com/office/officeart/2008/layout/VerticalAccentList"/>
    <dgm:cxn modelId="{FED2079E-1539-4DF8-8AB4-B7146E9BE5A7}" type="presParOf" srcId="{84A472AF-1733-4731-9CB9-5F6FB6E88CC0}" destId="{EB24D1CB-5054-4716-A11A-1C5B7A3F0C69}" srcOrd="6" destOrd="0" presId="urn:microsoft.com/office/officeart/2008/layout/VerticalAccentList"/>
    <dgm:cxn modelId="{418A173F-8C13-4052-9B6E-8ED7F02B990C}" type="presParOf" srcId="{FC13E660-A269-4E71-BC7E-B45BD5A39C13}" destId="{FFD449C2-695D-47E3-B4DF-A69BBC893D75}" srcOrd="5" destOrd="0" presId="urn:microsoft.com/office/officeart/2008/layout/VerticalAccentList"/>
    <dgm:cxn modelId="{76D4361D-0157-49C3-A54F-AEDE3B91EBA6}" type="presParOf" srcId="{FC13E660-A269-4E71-BC7E-B45BD5A39C13}" destId="{7FA19FB4-279C-48ED-AE93-3B8FFE854E0C}" srcOrd="6" destOrd="0" presId="urn:microsoft.com/office/officeart/2008/layout/VerticalAccentList"/>
    <dgm:cxn modelId="{FD55331F-7BD9-49A5-84CC-DBF432A98643}" type="presParOf" srcId="{7FA19FB4-279C-48ED-AE93-3B8FFE854E0C}" destId="{38BCED45-6166-4640-9D78-B4AFF90143DD}" srcOrd="0" destOrd="0" presId="urn:microsoft.com/office/officeart/2008/layout/VerticalAccentList"/>
    <dgm:cxn modelId="{67508E44-C880-4ACF-BEA7-C2C59C26E903}" type="presParOf" srcId="{FC13E660-A269-4E71-BC7E-B45BD5A39C13}" destId="{773E03D0-329C-4563-A421-A269A9C853CA}" srcOrd="7" destOrd="0" presId="urn:microsoft.com/office/officeart/2008/layout/VerticalAccentList"/>
    <dgm:cxn modelId="{386D4C06-D774-406B-94CC-8FAAFC69FA0F}" type="presParOf" srcId="{773E03D0-329C-4563-A421-A269A9C853CA}" destId="{1E5B0BFB-C7AC-4D68-98E1-E00AC5405235}" srcOrd="0" destOrd="0" presId="urn:microsoft.com/office/officeart/2008/layout/VerticalAccentList"/>
    <dgm:cxn modelId="{9F674F96-A687-434D-8D2F-1DE6C2BF2918}" type="presParOf" srcId="{773E03D0-329C-4563-A421-A269A9C853CA}" destId="{DC6EE184-AAD2-45BE-8BF7-2C7405D051E8}" srcOrd="1" destOrd="0" presId="urn:microsoft.com/office/officeart/2008/layout/VerticalAccentList"/>
    <dgm:cxn modelId="{88B5DC13-8BC1-4CEB-94D5-98D19F1751B1}" type="presParOf" srcId="{773E03D0-329C-4563-A421-A269A9C853CA}" destId="{3F65896D-0FE5-4385-9875-6B188B1660C2}" srcOrd="2" destOrd="0" presId="urn:microsoft.com/office/officeart/2008/layout/VerticalAccentList"/>
    <dgm:cxn modelId="{1A5B0A1D-0FF7-44D5-BEF3-45BC5A48C725}" type="presParOf" srcId="{773E03D0-329C-4563-A421-A269A9C853CA}" destId="{1E8CDAD7-4D47-4D5B-BF44-CAD28DB717CF}" srcOrd="3" destOrd="0" presId="urn:microsoft.com/office/officeart/2008/layout/VerticalAccentList"/>
    <dgm:cxn modelId="{12B955AD-199D-4DA1-85FC-BCC7F9EE878F}" type="presParOf" srcId="{773E03D0-329C-4563-A421-A269A9C853CA}" destId="{EB7C9835-4010-44BF-930E-8543F71E15DA}" srcOrd="4" destOrd="0" presId="urn:microsoft.com/office/officeart/2008/layout/VerticalAccentList"/>
    <dgm:cxn modelId="{E34BB7D3-9109-442D-A006-E528A9691149}" type="presParOf" srcId="{773E03D0-329C-4563-A421-A269A9C853CA}" destId="{1BBC7638-0A3A-44EC-AB2A-17AFA46623D9}" srcOrd="5" destOrd="0" presId="urn:microsoft.com/office/officeart/2008/layout/VerticalAccentList"/>
    <dgm:cxn modelId="{EF69EA6D-980A-45FA-A00D-4001C93ED77B}" type="presParOf" srcId="{773E03D0-329C-4563-A421-A269A9C853CA}" destId="{95B93CD8-970F-4A85-808B-A27BAAAFE103}" srcOrd="6" destOrd="0" presId="urn:microsoft.com/office/officeart/2008/layout/VerticalAccentList"/>
    <dgm:cxn modelId="{6C2AE84E-9B20-4132-8516-79BF100977D7}" type="presParOf" srcId="{FC13E660-A269-4E71-BC7E-B45BD5A39C13}" destId="{1D915659-9021-491E-98C5-69D5667594A2}" srcOrd="8" destOrd="0" presId="urn:microsoft.com/office/officeart/2008/layout/VerticalAccentList"/>
    <dgm:cxn modelId="{5514555F-776D-4D4B-B0DC-BD04D89F11B0}" type="presParOf" srcId="{FC13E660-A269-4E71-BC7E-B45BD5A39C13}" destId="{0DAEF491-F4C8-47CA-AE2E-2CAD9BEE8375}" srcOrd="9" destOrd="0" presId="urn:microsoft.com/office/officeart/2008/layout/VerticalAccentList"/>
    <dgm:cxn modelId="{014F075D-0B02-4147-BF14-6C266AB00F59}" type="presParOf" srcId="{0DAEF491-F4C8-47CA-AE2E-2CAD9BEE8375}" destId="{9D2B8E8E-D986-4401-B16C-7FD0D699B755}" srcOrd="0" destOrd="0" presId="urn:microsoft.com/office/officeart/2008/layout/VerticalAccentList"/>
    <dgm:cxn modelId="{9E63F61A-AE93-4BE8-9A11-8069166D5270}" type="presParOf" srcId="{FC13E660-A269-4E71-BC7E-B45BD5A39C13}" destId="{D7256D3B-11C0-40CE-BB2D-677AE528B740}" srcOrd="10" destOrd="0" presId="urn:microsoft.com/office/officeart/2008/layout/VerticalAccentList"/>
    <dgm:cxn modelId="{D2352B13-69A1-497B-8B31-C4D1DEF1D28B}" type="presParOf" srcId="{D7256D3B-11C0-40CE-BB2D-677AE528B740}" destId="{5C54CA19-CD9E-4467-9081-6EF15C177E8F}" srcOrd="0" destOrd="0" presId="urn:microsoft.com/office/officeart/2008/layout/VerticalAccentList"/>
    <dgm:cxn modelId="{AAE2B4C2-E005-424C-A2B1-CB4D252F5017}" type="presParOf" srcId="{D7256D3B-11C0-40CE-BB2D-677AE528B740}" destId="{5AC9E98F-D342-4EDC-B266-69FF5F0D995E}" srcOrd="1" destOrd="0" presId="urn:microsoft.com/office/officeart/2008/layout/VerticalAccentList"/>
    <dgm:cxn modelId="{7B3C5011-BD4E-4EC2-9C28-80B0371D6299}" type="presParOf" srcId="{D7256D3B-11C0-40CE-BB2D-677AE528B740}" destId="{DAC0A24D-6939-4134-93EE-24B3CD4D7162}" srcOrd="2" destOrd="0" presId="urn:microsoft.com/office/officeart/2008/layout/VerticalAccentList"/>
    <dgm:cxn modelId="{49CF6064-A207-4C79-9273-E7FC42838B39}" type="presParOf" srcId="{D7256D3B-11C0-40CE-BB2D-677AE528B740}" destId="{9B76CA70-D031-4231-A3ED-DA1A9DDF2B21}" srcOrd="3" destOrd="0" presId="urn:microsoft.com/office/officeart/2008/layout/VerticalAccentList"/>
    <dgm:cxn modelId="{64F06C70-62F9-48B5-9295-AB218FC663CB}" type="presParOf" srcId="{D7256D3B-11C0-40CE-BB2D-677AE528B740}" destId="{33500278-C9A9-4783-BA37-E3F628460E2A}" srcOrd="4" destOrd="0" presId="urn:microsoft.com/office/officeart/2008/layout/VerticalAccentList"/>
    <dgm:cxn modelId="{47553E4A-5F8B-4D29-8D5D-5A521DFE91C6}" type="presParOf" srcId="{D7256D3B-11C0-40CE-BB2D-677AE528B740}" destId="{D726F414-23EB-417A-96DF-AF1958E9A88C}" srcOrd="5" destOrd="0" presId="urn:microsoft.com/office/officeart/2008/layout/VerticalAccentList"/>
    <dgm:cxn modelId="{60AF337D-D669-4CC1-AB47-AD8369385409}" type="presParOf" srcId="{D7256D3B-11C0-40CE-BB2D-677AE528B740}" destId="{80B5ECFB-AF69-4E2D-9D89-CD7134D8E3D0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CB3E24-1530-44BB-9E69-C33C924E299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991B2F-44CD-4F6C-996F-3926DCD76DE2}">
      <dgm:prSet/>
      <dgm:spPr/>
      <dgm:t>
        <a:bodyPr/>
        <a:lstStyle/>
        <a:p>
          <a:r>
            <a:rPr lang="en-US"/>
            <a:t>Teapfs.gr</a:t>
          </a:r>
        </a:p>
      </dgm:t>
    </dgm:pt>
    <dgm:pt modelId="{4E727B46-67EA-4D5A-98F6-94B8FB9274BC}" type="parTrans" cxnId="{B807306B-2305-4746-8697-FE77D7411DF7}">
      <dgm:prSet/>
      <dgm:spPr/>
      <dgm:t>
        <a:bodyPr/>
        <a:lstStyle/>
        <a:p>
          <a:endParaRPr lang="en-US"/>
        </a:p>
      </dgm:t>
    </dgm:pt>
    <dgm:pt modelId="{88B2F000-4061-4787-8236-807A3379FD47}" type="sibTrans" cxnId="{B807306B-2305-4746-8697-FE77D7411DF7}">
      <dgm:prSet/>
      <dgm:spPr/>
      <dgm:t>
        <a:bodyPr/>
        <a:lstStyle/>
        <a:p>
          <a:endParaRPr lang="en-US"/>
        </a:p>
      </dgm:t>
    </dgm:pt>
    <dgm:pt modelId="{67D92C2E-9F9C-49E0-883A-E203D18D4A9A}">
      <dgm:prSet/>
      <dgm:spPr/>
      <dgm:t>
        <a:bodyPr/>
        <a:lstStyle/>
        <a:p>
          <a:r>
            <a:rPr lang="el-GR" dirty="0"/>
            <a:t>Πλατφόρμα Ασφαλισμένου</a:t>
          </a:r>
          <a:endParaRPr lang="en-US" dirty="0"/>
        </a:p>
      </dgm:t>
    </dgm:pt>
    <dgm:pt modelId="{49B9C71F-FDC8-4A2F-B4A1-1DFE76585F95}" type="parTrans" cxnId="{BC93BCA9-3178-445C-B685-C5F1809C4449}">
      <dgm:prSet/>
      <dgm:spPr/>
      <dgm:t>
        <a:bodyPr/>
        <a:lstStyle/>
        <a:p>
          <a:endParaRPr lang="en-US"/>
        </a:p>
      </dgm:t>
    </dgm:pt>
    <dgm:pt modelId="{C2B81424-DE1E-4589-BDC4-E32B14EBE52F}" type="sibTrans" cxnId="{BC93BCA9-3178-445C-B685-C5F1809C4449}">
      <dgm:prSet/>
      <dgm:spPr/>
      <dgm:t>
        <a:bodyPr/>
        <a:lstStyle/>
        <a:p>
          <a:endParaRPr lang="en-US"/>
        </a:p>
      </dgm:t>
    </dgm:pt>
    <dgm:pt modelId="{88240DCB-2298-4F5F-A9A6-3020E089D8B5}">
      <dgm:prSet/>
      <dgm:spPr/>
      <dgm:t>
        <a:bodyPr/>
        <a:lstStyle/>
        <a:p>
          <a:r>
            <a:rPr lang="en-US" dirty="0"/>
            <a:t>RF – </a:t>
          </a:r>
          <a:r>
            <a:rPr lang="el-GR" dirty="0"/>
            <a:t>Κωδικός Ηλεκτρονικής Πληρωμής – Τ.Ε.Α. Π.Φ.Σ. Ν.Π.Ι.Δ.</a:t>
          </a:r>
          <a:endParaRPr lang="en-US" dirty="0"/>
        </a:p>
      </dgm:t>
    </dgm:pt>
    <dgm:pt modelId="{B9BAD2F3-CD28-447F-BED4-E16920E35371}" type="parTrans" cxnId="{10C463B9-5952-47B0-8B6A-A7FCF3826462}">
      <dgm:prSet/>
      <dgm:spPr/>
      <dgm:t>
        <a:bodyPr/>
        <a:lstStyle/>
        <a:p>
          <a:endParaRPr lang="en-US"/>
        </a:p>
      </dgm:t>
    </dgm:pt>
    <dgm:pt modelId="{8D7D1CC3-E83C-45E9-ABC3-FA20B7ADB433}" type="sibTrans" cxnId="{10C463B9-5952-47B0-8B6A-A7FCF3826462}">
      <dgm:prSet/>
      <dgm:spPr/>
      <dgm:t>
        <a:bodyPr/>
        <a:lstStyle/>
        <a:p>
          <a:endParaRPr lang="en-US"/>
        </a:p>
      </dgm:t>
    </dgm:pt>
    <dgm:pt modelId="{12347991-7CF8-41E4-83BE-7F846B406F4E}">
      <dgm:prSet/>
      <dgm:spPr/>
      <dgm:t>
        <a:bodyPr/>
        <a:lstStyle/>
        <a:p>
          <a:r>
            <a:rPr lang="el-GR"/>
            <a:t>Όλα ηλεκτρονικώς</a:t>
          </a:r>
          <a:endParaRPr lang="en-US" dirty="0"/>
        </a:p>
      </dgm:t>
    </dgm:pt>
    <dgm:pt modelId="{D79A323B-E765-4232-8587-07B6E739C71B}" type="parTrans" cxnId="{4B5110D3-BB63-454F-BD7C-395B970F2F45}">
      <dgm:prSet/>
      <dgm:spPr/>
      <dgm:t>
        <a:bodyPr/>
        <a:lstStyle/>
        <a:p>
          <a:endParaRPr lang="en-US"/>
        </a:p>
      </dgm:t>
    </dgm:pt>
    <dgm:pt modelId="{581BA49D-513C-4B0C-9790-012D01DF85A3}" type="sibTrans" cxnId="{4B5110D3-BB63-454F-BD7C-395B970F2F45}">
      <dgm:prSet/>
      <dgm:spPr/>
      <dgm:t>
        <a:bodyPr/>
        <a:lstStyle/>
        <a:p>
          <a:endParaRPr lang="en-US"/>
        </a:p>
      </dgm:t>
    </dgm:pt>
    <dgm:pt modelId="{425DD608-D20F-499F-9FAC-D361C5514999}" type="pres">
      <dgm:prSet presAssocID="{A6CB3E24-1530-44BB-9E69-C33C924E2994}" presName="Name0" presStyleCnt="0">
        <dgm:presLayoutVars>
          <dgm:dir/>
          <dgm:resizeHandles val="exact"/>
        </dgm:presLayoutVars>
      </dgm:prSet>
      <dgm:spPr/>
    </dgm:pt>
    <dgm:pt modelId="{631D5E34-FC35-4790-908A-7E078EF515FB}" type="pres">
      <dgm:prSet presAssocID="{98991B2F-44CD-4F6C-996F-3926DCD76DE2}" presName="node" presStyleLbl="node1" presStyleIdx="0" presStyleCnt="4">
        <dgm:presLayoutVars>
          <dgm:bulletEnabled val="1"/>
        </dgm:presLayoutVars>
      </dgm:prSet>
      <dgm:spPr/>
    </dgm:pt>
    <dgm:pt modelId="{E488F365-4525-43F2-91B0-AEE2D302B94A}" type="pres">
      <dgm:prSet presAssocID="{88B2F000-4061-4787-8236-807A3379FD47}" presName="sibTrans" presStyleLbl="sibTrans2D1" presStyleIdx="0" presStyleCnt="3"/>
      <dgm:spPr/>
    </dgm:pt>
    <dgm:pt modelId="{DB4E06D0-3A32-47C2-9BDB-02CF520EB626}" type="pres">
      <dgm:prSet presAssocID="{88B2F000-4061-4787-8236-807A3379FD47}" presName="connectorText" presStyleLbl="sibTrans2D1" presStyleIdx="0" presStyleCnt="3"/>
      <dgm:spPr/>
    </dgm:pt>
    <dgm:pt modelId="{8B316E44-CB09-4C9D-A99C-B93695DEA885}" type="pres">
      <dgm:prSet presAssocID="{67D92C2E-9F9C-49E0-883A-E203D18D4A9A}" presName="node" presStyleLbl="node1" presStyleIdx="1" presStyleCnt="4" custScaleX="104364">
        <dgm:presLayoutVars>
          <dgm:bulletEnabled val="1"/>
        </dgm:presLayoutVars>
      </dgm:prSet>
      <dgm:spPr/>
    </dgm:pt>
    <dgm:pt modelId="{BD0580D6-9782-41FA-A29B-AFA801530536}" type="pres">
      <dgm:prSet presAssocID="{C2B81424-DE1E-4589-BDC4-E32B14EBE52F}" presName="sibTrans" presStyleLbl="sibTrans2D1" presStyleIdx="1" presStyleCnt="3"/>
      <dgm:spPr/>
    </dgm:pt>
    <dgm:pt modelId="{36510F37-7F89-4A88-A46A-979589897B2E}" type="pres">
      <dgm:prSet presAssocID="{C2B81424-DE1E-4589-BDC4-E32B14EBE52F}" presName="connectorText" presStyleLbl="sibTrans2D1" presStyleIdx="1" presStyleCnt="3"/>
      <dgm:spPr/>
    </dgm:pt>
    <dgm:pt modelId="{50C2A46C-DA91-451B-BDE4-EC3BC6E8E8C8}" type="pres">
      <dgm:prSet presAssocID="{12347991-7CF8-41E4-83BE-7F846B406F4E}" presName="node" presStyleLbl="node1" presStyleIdx="2" presStyleCnt="4">
        <dgm:presLayoutVars>
          <dgm:bulletEnabled val="1"/>
        </dgm:presLayoutVars>
      </dgm:prSet>
      <dgm:spPr/>
    </dgm:pt>
    <dgm:pt modelId="{1ED0E405-6673-4197-9F6D-705AD0079940}" type="pres">
      <dgm:prSet presAssocID="{581BA49D-513C-4B0C-9790-012D01DF85A3}" presName="sibTrans" presStyleLbl="sibTrans2D1" presStyleIdx="2" presStyleCnt="3"/>
      <dgm:spPr/>
    </dgm:pt>
    <dgm:pt modelId="{E21195D3-75D4-4620-939B-949C8783EF1E}" type="pres">
      <dgm:prSet presAssocID="{581BA49D-513C-4B0C-9790-012D01DF85A3}" presName="connectorText" presStyleLbl="sibTrans2D1" presStyleIdx="2" presStyleCnt="3"/>
      <dgm:spPr/>
    </dgm:pt>
    <dgm:pt modelId="{DC744B12-1ECD-4A55-BA6B-B5489EC93FF6}" type="pres">
      <dgm:prSet presAssocID="{88240DCB-2298-4F5F-A9A6-3020E089D8B5}" presName="node" presStyleLbl="node1" presStyleIdx="3" presStyleCnt="4">
        <dgm:presLayoutVars>
          <dgm:bulletEnabled val="1"/>
        </dgm:presLayoutVars>
      </dgm:prSet>
      <dgm:spPr/>
    </dgm:pt>
  </dgm:ptLst>
  <dgm:cxnLst>
    <dgm:cxn modelId="{334CDE1C-70AC-486C-83B6-598E4E93A776}" type="presOf" srcId="{A6CB3E24-1530-44BB-9E69-C33C924E2994}" destId="{425DD608-D20F-499F-9FAC-D361C5514999}" srcOrd="0" destOrd="0" presId="urn:microsoft.com/office/officeart/2005/8/layout/process1"/>
    <dgm:cxn modelId="{208C0F22-8F9B-45D6-ABBE-2607DE02AD33}" type="presOf" srcId="{67D92C2E-9F9C-49E0-883A-E203D18D4A9A}" destId="{8B316E44-CB09-4C9D-A99C-B93695DEA885}" srcOrd="0" destOrd="0" presId="urn:microsoft.com/office/officeart/2005/8/layout/process1"/>
    <dgm:cxn modelId="{1407AB31-037C-4AB5-8A62-A7EA66D630A9}" type="presOf" srcId="{88B2F000-4061-4787-8236-807A3379FD47}" destId="{E488F365-4525-43F2-91B0-AEE2D302B94A}" srcOrd="0" destOrd="0" presId="urn:microsoft.com/office/officeart/2005/8/layout/process1"/>
    <dgm:cxn modelId="{C0605F33-11DB-43C2-B97B-4EC9EDC258AC}" type="presOf" srcId="{C2B81424-DE1E-4589-BDC4-E32B14EBE52F}" destId="{36510F37-7F89-4A88-A46A-979589897B2E}" srcOrd="1" destOrd="0" presId="urn:microsoft.com/office/officeart/2005/8/layout/process1"/>
    <dgm:cxn modelId="{D5A92636-7394-4281-85D4-9B9AFC59D8AF}" type="presOf" srcId="{581BA49D-513C-4B0C-9790-012D01DF85A3}" destId="{E21195D3-75D4-4620-939B-949C8783EF1E}" srcOrd="1" destOrd="0" presId="urn:microsoft.com/office/officeart/2005/8/layout/process1"/>
    <dgm:cxn modelId="{B807306B-2305-4746-8697-FE77D7411DF7}" srcId="{A6CB3E24-1530-44BB-9E69-C33C924E2994}" destId="{98991B2F-44CD-4F6C-996F-3926DCD76DE2}" srcOrd="0" destOrd="0" parTransId="{4E727B46-67EA-4D5A-98F6-94B8FB9274BC}" sibTransId="{88B2F000-4061-4787-8236-807A3379FD47}"/>
    <dgm:cxn modelId="{AFEDC272-7D74-409B-8F5C-FAF50D507FA4}" type="presOf" srcId="{88240DCB-2298-4F5F-A9A6-3020E089D8B5}" destId="{DC744B12-1ECD-4A55-BA6B-B5489EC93FF6}" srcOrd="0" destOrd="0" presId="urn:microsoft.com/office/officeart/2005/8/layout/process1"/>
    <dgm:cxn modelId="{78DB0A78-9D62-45A3-837F-84AFB613B0B6}" type="presOf" srcId="{98991B2F-44CD-4F6C-996F-3926DCD76DE2}" destId="{631D5E34-FC35-4790-908A-7E078EF515FB}" srcOrd="0" destOrd="0" presId="urn:microsoft.com/office/officeart/2005/8/layout/process1"/>
    <dgm:cxn modelId="{65B7335A-116A-49E9-80DE-4BF56FCD5BD0}" type="presOf" srcId="{C2B81424-DE1E-4589-BDC4-E32B14EBE52F}" destId="{BD0580D6-9782-41FA-A29B-AFA801530536}" srcOrd="0" destOrd="0" presId="urn:microsoft.com/office/officeart/2005/8/layout/process1"/>
    <dgm:cxn modelId="{BC93BCA9-3178-445C-B685-C5F1809C4449}" srcId="{A6CB3E24-1530-44BB-9E69-C33C924E2994}" destId="{67D92C2E-9F9C-49E0-883A-E203D18D4A9A}" srcOrd="1" destOrd="0" parTransId="{49B9C71F-FDC8-4A2F-B4A1-1DFE76585F95}" sibTransId="{C2B81424-DE1E-4589-BDC4-E32B14EBE52F}"/>
    <dgm:cxn modelId="{10C463B9-5952-47B0-8B6A-A7FCF3826462}" srcId="{A6CB3E24-1530-44BB-9E69-C33C924E2994}" destId="{88240DCB-2298-4F5F-A9A6-3020E089D8B5}" srcOrd="3" destOrd="0" parTransId="{B9BAD2F3-CD28-447F-BED4-E16920E35371}" sibTransId="{8D7D1CC3-E83C-45E9-ABC3-FA20B7ADB433}"/>
    <dgm:cxn modelId="{3C8781C6-F0B1-4BEC-85D2-B2CEFCF408C7}" type="presOf" srcId="{12347991-7CF8-41E4-83BE-7F846B406F4E}" destId="{50C2A46C-DA91-451B-BDE4-EC3BC6E8E8C8}" srcOrd="0" destOrd="0" presId="urn:microsoft.com/office/officeart/2005/8/layout/process1"/>
    <dgm:cxn modelId="{4B5110D3-BB63-454F-BD7C-395B970F2F45}" srcId="{A6CB3E24-1530-44BB-9E69-C33C924E2994}" destId="{12347991-7CF8-41E4-83BE-7F846B406F4E}" srcOrd="2" destOrd="0" parTransId="{D79A323B-E765-4232-8587-07B6E739C71B}" sibTransId="{581BA49D-513C-4B0C-9790-012D01DF85A3}"/>
    <dgm:cxn modelId="{4369C9D3-C4DB-44EE-95A6-EB6955776DD8}" type="presOf" srcId="{581BA49D-513C-4B0C-9790-012D01DF85A3}" destId="{1ED0E405-6673-4197-9F6D-705AD0079940}" srcOrd="0" destOrd="0" presId="urn:microsoft.com/office/officeart/2005/8/layout/process1"/>
    <dgm:cxn modelId="{481444EC-4919-4E1D-8533-882063CBBF43}" type="presOf" srcId="{88B2F000-4061-4787-8236-807A3379FD47}" destId="{DB4E06D0-3A32-47C2-9BDB-02CF520EB626}" srcOrd="1" destOrd="0" presId="urn:microsoft.com/office/officeart/2005/8/layout/process1"/>
    <dgm:cxn modelId="{264817D2-2F7B-4F4C-AAC5-F31B265409A6}" type="presParOf" srcId="{425DD608-D20F-499F-9FAC-D361C5514999}" destId="{631D5E34-FC35-4790-908A-7E078EF515FB}" srcOrd="0" destOrd="0" presId="urn:microsoft.com/office/officeart/2005/8/layout/process1"/>
    <dgm:cxn modelId="{442CB7D5-72DB-45F6-86EF-011EB2C15CEA}" type="presParOf" srcId="{425DD608-D20F-499F-9FAC-D361C5514999}" destId="{E488F365-4525-43F2-91B0-AEE2D302B94A}" srcOrd="1" destOrd="0" presId="urn:microsoft.com/office/officeart/2005/8/layout/process1"/>
    <dgm:cxn modelId="{F2CB11B4-6D1A-4E65-AC43-761BF2165048}" type="presParOf" srcId="{E488F365-4525-43F2-91B0-AEE2D302B94A}" destId="{DB4E06D0-3A32-47C2-9BDB-02CF520EB626}" srcOrd="0" destOrd="0" presId="urn:microsoft.com/office/officeart/2005/8/layout/process1"/>
    <dgm:cxn modelId="{0D3011B1-94DD-41B0-A8EA-AF4C711A0776}" type="presParOf" srcId="{425DD608-D20F-499F-9FAC-D361C5514999}" destId="{8B316E44-CB09-4C9D-A99C-B93695DEA885}" srcOrd="2" destOrd="0" presId="urn:microsoft.com/office/officeart/2005/8/layout/process1"/>
    <dgm:cxn modelId="{77E9D769-45BE-4B31-86F0-F871AA8B8A41}" type="presParOf" srcId="{425DD608-D20F-499F-9FAC-D361C5514999}" destId="{BD0580D6-9782-41FA-A29B-AFA801530536}" srcOrd="3" destOrd="0" presId="urn:microsoft.com/office/officeart/2005/8/layout/process1"/>
    <dgm:cxn modelId="{5CA6B36C-8E00-41BE-A2A4-A45EDE8A1208}" type="presParOf" srcId="{BD0580D6-9782-41FA-A29B-AFA801530536}" destId="{36510F37-7F89-4A88-A46A-979589897B2E}" srcOrd="0" destOrd="0" presId="urn:microsoft.com/office/officeart/2005/8/layout/process1"/>
    <dgm:cxn modelId="{4EAA0716-447E-4A28-B557-9A6C87B4407C}" type="presParOf" srcId="{425DD608-D20F-499F-9FAC-D361C5514999}" destId="{50C2A46C-DA91-451B-BDE4-EC3BC6E8E8C8}" srcOrd="4" destOrd="0" presId="urn:microsoft.com/office/officeart/2005/8/layout/process1"/>
    <dgm:cxn modelId="{1EBBCCA6-24B0-464C-8C68-8FBD5D888F28}" type="presParOf" srcId="{425DD608-D20F-499F-9FAC-D361C5514999}" destId="{1ED0E405-6673-4197-9F6D-705AD0079940}" srcOrd="5" destOrd="0" presId="urn:microsoft.com/office/officeart/2005/8/layout/process1"/>
    <dgm:cxn modelId="{200F70AF-0BAB-4526-B717-5A13227E2BB4}" type="presParOf" srcId="{1ED0E405-6673-4197-9F6D-705AD0079940}" destId="{E21195D3-75D4-4620-939B-949C8783EF1E}" srcOrd="0" destOrd="0" presId="urn:microsoft.com/office/officeart/2005/8/layout/process1"/>
    <dgm:cxn modelId="{B78C29D4-D483-4AEA-9163-3B32610163FE}" type="presParOf" srcId="{425DD608-D20F-499F-9FAC-D361C5514999}" destId="{DC744B12-1ECD-4A55-BA6B-B5489EC93FF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446FF0-5E60-4EB6-BEEE-8841B523E5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59CA6A-DD98-475E-86F0-216E02C464F4}">
      <dgm:prSet/>
      <dgm:spPr/>
      <dgm:t>
        <a:bodyPr/>
        <a:lstStyle/>
        <a:p>
          <a:r>
            <a:rPr lang="el-GR" dirty="0"/>
            <a:t>Φορολογία Εισφορών</a:t>
          </a:r>
          <a:endParaRPr lang="en-US" dirty="0"/>
        </a:p>
      </dgm:t>
    </dgm:pt>
    <dgm:pt modelId="{9F869656-E82D-44BA-AA13-369D5F25EF6D}" type="parTrans" cxnId="{90F2CD91-F080-42BF-9FA1-71A075B9BA87}">
      <dgm:prSet/>
      <dgm:spPr/>
      <dgm:t>
        <a:bodyPr/>
        <a:lstStyle/>
        <a:p>
          <a:endParaRPr lang="en-US"/>
        </a:p>
      </dgm:t>
    </dgm:pt>
    <dgm:pt modelId="{982E4A41-58C5-4910-BACC-B7D4F7A8BB3F}" type="sibTrans" cxnId="{90F2CD91-F080-42BF-9FA1-71A075B9BA87}">
      <dgm:prSet/>
      <dgm:spPr/>
      <dgm:t>
        <a:bodyPr/>
        <a:lstStyle/>
        <a:p>
          <a:endParaRPr lang="en-US"/>
        </a:p>
      </dgm:t>
    </dgm:pt>
    <dgm:pt modelId="{20A708EF-985C-4F54-BA66-6A5D4E1E9454}">
      <dgm:prSet/>
      <dgm:spPr/>
      <dgm:t>
        <a:bodyPr/>
        <a:lstStyle/>
        <a:p>
          <a:r>
            <a:rPr lang="el-GR" dirty="0">
              <a:solidFill>
                <a:srgbClr val="FF0000"/>
              </a:solidFill>
            </a:rPr>
            <a:t>Δαπάνη -&gt; Μείωση του φορολογητέου εισοδήματος</a:t>
          </a:r>
          <a:endParaRPr lang="en-US" dirty="0">
            <a:solidFill>
              <a:srgbClr val="FF0000"/>
            </a:solidFill>
          </a:endParaRPr>
        </a:p>
      </dgm:t>
    </dgm:pt>
    <dgm:pt modelId="{6BCAA979-B212-4DAC-AC33-5184226E4A7A}" type="parTrans" cxnId="{64B6A3B3-12B7-4FA8-9CC3-C0FFDE452E7D}">
      <dgm:prSet/>
      <dgm:spPr/>
      <dgm:t>
        <a:bodyPr/>
        <a:lstStyle/>
        <a:p>
          <a:endParaRPr lang="en-US"/>
        </a:p>
      </dgm:t>
    </dgm:pt>
    <dgm:pt modelId="{1DBF7454-DABC-4D81-B5F2-A716618F3663}" type="sibTrans" cxnId="{64B6A3B3-12B7-4FA8-9CC3-C0FFDE452E7D}">
      <dgm:prSet/>
      <dgm:spPr/>
      <dgm:t>
        <a:bodyPr/>
        <a:lstStyle/>
        <a:p>
          <a:endParaRPr lang="en-US"/>
        </a:p>
      </dgm:t>
    </dgm:pt>
    <dgm:pt modelId="{AAB03F2E-F1BD-4016-A7BB-53644D61C523}">
      <dgm:prSet/>
      <dgm:spPr/>
      <dgm:t>
        <a:bodyPr/>
        <a:lstStyle/>
        <a:p>
          <a:r>
            <a:rPr lang="el-GR" dirty="0"/>
            <a:t>Όχημα μείωσης φορολογητέου εισοδήματος</a:t>
          </a:r>
          <a:endParaRPr lang="en-US" dirty="0"/>
        </a:p>
      </dgm:t>
    </dgm:pt>
    <dgm:pt modelId="{FD447253-846E-4223-A13D-CE2B6CEDF929}" type="parTrans" cxnId="{3CA1C970-03F2-4695-A3CE-CBE6CC1E99AE}">
      <dgm:prSet/>
      <dgm:spPr/>
      <dgm:t>
        <a:bodyPr/>
        <a:lstStyle/>
        <a:p>
          <a:endParaRPr lang="en-US"/>
        </a:p>
      </dgm:t>
    </dgm:pt>
    <dgm:pt modelId="{CDA2B8A5-BDE5-483B-B2FE-B0BECBDF8364}" type="sibTrans" cxnId="{3CA1C970-03F2-4695-A3CE-CBE6CC1E99AE}">
      <dgm:prSet/>
      <dgm:spPr/>
      <dgm:t>
        <a:bodyPr/>
        <a:lstStyle/>
        <a:p>
          <a:endParaRPr lang="en-US"/>
        </a:p>
      </dgm:t>
    </dgm:pt>
    <dgm:pt modelId="{069F4A03-40B1-4631-BCF9-55AECE834D34}">
      <dgm:prSet/>
      <dgm:spPr/>
      <dgm:t>
        <a:bodyPr/>
        <a:lstStyle/>
        <a:p>
          <a:r>
            <a:rPr lang="el-GR" b="1" u="sng" dirty="0">
              <a:solidFill>
                <a:srgbClr val="00B050"/>
              </a:solidFill>
            </a:rPr>
            <a:t>Είναι το μόνο φορολογικό όχημα</a:t>
          </a:r>
          <a:r>
            <a:rPr lang="el-GR" dirty="0"/>
            <a:t>, που επιτρέπει σε ελεύθερο επαγγελματία να κάνει αποταμίευση σε συνδυασμό με μείωση του φορολογητέου εισοδήματός του</a:t>
          </a:r>
          <a:endParaRPr lang="en-US" dirty="0"/>
        </a:p>
      </dgm:t>
    </dgm:pt>
    <dgm:pt modelId="{5F98EDA5-44BD-4FD4-A7EC-F2AD3B54F584}" type="parTrans" cxnId="{4DB80357-B3E3-40CB-B08A-D0A7D1EECD31}">
      <dgm:prSet/>
      <dgm:spPr/>
    </dgm:pt>
    <dgm:pt modelId="{F213DE40-901E-48A4-BA9C-C58A5A8F0D10}" type="sibTrans" cxnId="{4DB80357-B3E3-40CB-B08A-D0A7D1EECD31}">
      <dgm:prSet/>
      <dgm:spPr/>
    </dgm:pt>
    <dgm:pt modelId="{D889A78F-911B-4C89-AA4C-08948DF6C24F}" type="pres">
      <dgm:prSet presAssocID="{6F446FF0-5E60-4EB6-BEEE-8841B523E569}" presName="linear" presStyleCnt="0">
        <dgm:presLayoutVars>
          <dgm:animLvl val="lvl"/>
          <dgm:resizeHandles val="exact"/>
        </dgm:presLayoutVars>
      </dgm:prSet>
      <dgm:spPr/>
    </dgm:pt>
    <dgm:pt modelId="{8A56650C-5AA8-4780-AA59-1F5B944012CE}" type="pres">
      <dgm:prSet presAssocID="{AAB03F2E-F1BD-4016-A7BB-53644D61C52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32B4CE5-8B20-4278-B0FE-F100D46B5A76}" type="pres">
      <dgm:prSet presAssocID="{AAB03F2E-F1BD-4016-A7BB-53644D61C523}" presName="childText" presStyleLbl="revTx" presStyleIdx="0" presStyleCnt="2">
        <dgm:presLayoutVars>
          <dgm:bulletEnabled val="1"/>
        </dgm:presLayoutVars>
      </dgm:prSet>
      <dgm:spPr/>
    </dgm:pt>
    <dgm:pt modelId="{99F153F9-2F8D-46F6-8360-AF48E13D9BC0}" type="pres">
      <dgm:prSet presAssocID="{4859CA6A-DD98-475E-86F0-216E02C464F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1F699B6-5A24-4447-98AA-F9332FDF4DDC}" type="pres">
      <dgm:prSet presAssocID="{4859CA6A-DD98-475E-86F0-216E02C464F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30B9B09-0FE2-4F83-BC92-C4DB8567F43F}" type="presOf" srcId="{069F4A03-40B1-4631-BCF9-55AECE834D34}" destId="{432B4CE5-8B20-4278-B0FE-F100D46B5A76}" srcOrd="0" destOrd="0" presId="urn:microsoft.com/office/officeart/2005/8/layout/vList2"/>
    <dgm:cxn modelId="{E9E26F2A-86F6-43A4-8561-E4AE5692EA9F}" type="presOf" srcId="{20A708EF-985C-4F54-BA66-6A5D4E1E9454}" destId="{71F699B6-5A24-4447-98AA-F9332FDF4DDC}" srcOrd="0" destOrd="0" presId="urn:microsoft.com/office/officeart/2005/8/layout/vList2"/>
    <dgm:cxn modelId="{ED98A843-FA81-4329-A7AA-0DA06C87AE82}" type="presOf" srcId="{AAB03F2E-F1BD-4016-A7BB-53644D61C523}" destId="{8A56650C-5AA8-4780-AA59-1F5B944012CE}" srcOrd="0" destOrd="0" presId="urn:microsoft.com/office/officeart/2005/8/layout/vList2"/>
    <dgm:cxn modelId="{3CA1C970-03F2-4695-A3CE-CBE6CC1E99AE}" srcId="{6F446FF0-5E60-4EB6-BEEE-8841B523E569}" destId="{AAB03F2E-F1BD-4016-A7BB-53644D61C523}" srcOrd="0" destOrd="0" parTransId="{FD447253-846E-4223-A13D-CE2B6CEDF929}" sibTransId="{CDA2B8A5-BDE5-483B-B2FE-B0BECBDF8364}"/>
    <dgm:cxn modelId="{4DB80357-B3E3-40CB-B08A-D0A7D1EECD31}" srcId="{AAB03F2E-F1BD-4016-A7BB-53644D61C523}" destId="{069F4A03-40B1-4631-BCF9-55AECE834D34}" srcOrd="0" destOrd="0" parTransId="{5F98EDA5-44BD-4FD4-A7EC-F2AD3B54F584}" sibTransId="{F213DE40-901E-48A4-BA9C-C58A5A8F0D10}"/>
    <dgm:cxn modelId="{90F2CD91-F080-42BF-9FA1-71A075B9BA87}" srcId="{6F446FF0-5E60-4EB6-BEEE-8841B523E569}" destId="{4859CA6A-DD98-475E-86F0-216E02C464F4}" srcOrd="1" destOrd="0" parTransId="{9F869656-E82D-44BA-AA13-369D5F25EF6D}" sibTransId="{982E4A41-58C5-4910-BACC-B7D4F7A8BB3F}"/>
    <dgm:cxn modelId="{1B84B2AD-9D33-4058-A5A8-B57A3BA53E92}" type="presOf" srcId="{6F446FF0-5E60-4EB6-BEEE-8841B523E569}" destId="{D889A78F-911B-4C89-AA4C-08948DF6C24F}" srcOrd="0" destOrd="0" presId="urn:microsoft.com/office/officeart/2005/8/layout/vList2"/>
    <dgm:cxn modelId="{64B6A3B3-12B7-4FA8-9CC3-C0FFDE452E7D}" srcId="{4859CA6A-DD98-475E-86F0-216E02C464F4}" destId="{20A708EF-985C-4F54-BA66-6A5D4E1E9454}" srcOrd="0" destOrd="0" parTransId="{6BCAA979-B212-4DAC-AC33-5184226E4A7A}" sibTransId="{1DBF7454-DABC-4D81-B5F2-A716618F3663}"/>
    <dgm:cxn modelId="{051528E2-ACDC-4B07-BA28-65F5ED5DA3D3}" type="presOf" srcId="{4859CA6A-DD98-475E-86F0-216E02C464F4}" destId="{99F153F9-2F8D-46F6-8360-AF48E13D9BC0}" srcOrd="0" destOrd="0" presId="urn:microsoft.com/office/officeart/2005/8/layout/vList2"/>
    <dgm:cxn modelId="{1F14A022-82A4-4918-AF71-97C8E7245C25}" type="presParOf" srcId="{D889A78F-911B-4C89-AA4C-08948DF6C24F}" destId="{8A56650C-5AA8-4780-AA59-1F5B944012CE}" srcOrd="0" destOrd="0" presId="urn:microsoft.com/office/officeart/2005/8/layout/vList2"/>
    <dgm:cxn modelId="{AB92A8D4-30EC-41A4-8B97-45D243BD2737}" type="presParOf" srcId="{D889A78F-911B-4C89-AA4C-08948DF6C24F}" destId="{432B4CE5-8B20-4278-B0FE-F100D46B5A76}" srcOrd="1" destOrd="0" presId="urn:microsoft.com/office/officeart/2005/8/layout/vList2"/>
    <dgm:cxn modelId="{18B28F72-59CC-4068-9258-6D9B4D6BEC98}" type="presParOf" srcId="{D889A78F-911B-4C89-AA4C-08948DF6C24F}" destId="{99F153F9-2F8D-46F6-8360-AF48E13D9BC0}" srcOrd="2" destOrd="0" presId="urn:microsoft.com/office/officeart/2005/8/layout/vList2"/>
    <dgm:cxn modelId="{CC4A9574-56F7-4B7E-BE1B-1CC6B2E7B579}" type="presParOf" srcId="{D889A78F-911B-4C89-AA4C-08948DF6C24F}" destId="{71F699B6-5A24-4447-98AA-F9332FDF4D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446FF0-5E60-4EB6-BEEE-8841B523E5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79200C-60D1-4A05-9C4E-98816E36CD59}">
      <dgm:prSet/>
      <dgm:spPr/>
      <dgm:t>
        <a:bodyPr/>
        <a:lstStyle/>
        <a:p>
          <a:r>
            <a:rPr lang="el-GR"/>
            <a:t>Φορολογία Παροχών</a:t>
          </a:r>
          <a:endParaRPr lang="en-US"/>
        </a:p>
      </dgm:t>
    </dgm:pt>
    <dgm:pt modelId="{CC21342D-D6B4-402D-9E9D-78FCCABDD196}" type="parTrans" cxnId="{7306644E-D86E-473D-BB97-771007225337}">
      <dgm:prSet/>
      <dgm:spPr/>
      <dgm:t>
        <a:bodyPr/>
        <a:lstStyle/>
        <a:p>
          <a:endParaRPr lang="en-US"/>
        </a:p>
      </dgm:t>
    </dgm:pt>
    <dgm:pt modelId="{ADF4F9EF-6E61-4AF5-A703-FA791272C56B}" type="sibTrans" cxnId="{7306644E-D86E-473D-BB97-771007225337}">
      <dgm:prSet/>
      <dgm:spPr/>
      <dgm:t>
        <a:bodyPr/>
        <a:lstStyle/>
        <a:p>
          <a:endParaRPr lang="en-US"/>
        </a:p>
      </dgm:t>
    </dgm:pt>
    <dgm:pt modelId="{A20C436A-C7D3-493A-9B4E-CFF97D84B18A}">
      <dgm:prSet/>
      <dgm:spPr/>
      <dgm:t>
        <a:bodyPr/>
        <a:lstStyle/>
        <a:p>
          <a:r>
            <a:rPr lang="el-GR"/>
            <a:t>Εφάπαξ/Σύνταξη – με βάση τα έτη παραμονής</a:t>
          </a:r>
          <a:endParaRPr lang="en-US"/>
        </a:p>
      </dgm:t>
    </dgm:pt>
    <dgm:pt modelId="{7A626E86-DD78-4400-82E8-19AC818323D4}" type="parTrans" cxnId="{0672D979-3EAF-435F-A386-0DEBC7D4045B}">
      <dgm:prSet/>
      <dgm:spPr/>
      <dgm:t>
        <a:bodyPr/>
        <a:lstStyle/>
        <a:p>
          <a:endParaRPr lang="en-US"/>
        </a:p>
      </dgm:t>
    </dgm:pt>
    <dgm:pt modelId="{A99B6266-FE5F-4A0D-B22F-CAD5B10D0935}" type="sibTrans" cxnId="{0672D979-3EAF-435F-A386-0DEBC7D4045B}">
      <dgm:prSet/>
      <dgm:spPr/>
      <dgm:t>
        <a:bodyPr/>
        <a:lstStyle/>
        <a:p>
          <a:endParaRPr lang="en-US"/>
        </a:p>
      </dgm:t>
    </dgm:pt>
    <dgm:pt modelId="{FB0D7C4B-CC52-472F-82F7-60A5AAD053DE}">
      <dgm:prSet/>
      <dgm:spPr/>
      <dgm:t>
        <a:bodyPr/>
        <a:lstStyle/>
        <a:p>
          <a:r>
            <a:rPr lang="el-GR"/>
            <a:t>0-5: 20%/10%</a:t>
          </a:r>
          <a:endParaRPr lang="en-US"/>
        </a:p>
      </dgm:t>
    </dgm:pt>
    <dgm:pt modelId="{10F8675A-1658-405D-A351-4D98867FDDA0}" type="parTrans" cxnId="{A5CD8010-A378-46D6-A720-E3169A3EF7D5}">
      <dgm:prSet/>
      <dgm:spPr/>
      <dgm:t>
        <a:bodyPr/>
        <a:lstStyle/>
        <a:p>
          <a:endParaRPr lang="en-US"/>
        </a:p>
      </dgm:t>
    </dgm:pt>
    <dgm:pt modelId="{B43AED78-8E4E-4781-A15F-127F18E6357F}" type="sibTrans" cxnId="{A5CD8010-A378-46D6-A720-E3169A3EF7D5}">
      <dgm:prSet/>
      <dgm:spPr/>
      <dgm:t>
        <a:bodyPr/>
        <a:lstStyle/>
        <a:p>
          <a:endParaRPr lang="en-US"/>
        </a:p>
      </dgm:t>
    </dgm:pt>
    <dgm:pt modelId="{012AD3B9-B996-47C4-9DE2-7C404058BB45}">
      <dgm:prSet/>
      <dgm:spPr/>
      <dgm:t>
        <a:bodyPr/>
        <a:lstStyle/>
        <a:p>
          <a:r>
            <a:rPr lang="el-GR"/>
            <a:t>6-10: 15%/7,5%</a:t>
          </a:r>
          <a:endParaRPr lang="en-US"/>
        </a:p>
      </dgm:t>
    </dgm:pt>
    <dgm:pt modelId="{E30D4A9A-6E0D-4D41-8A0A-4BAC3E9E3608}" type="parTrans" cxnId="{5EE51C74-1890-4468-A7CC-6E942D24F590}">
      <dgm:prSet/>
      <dgm:spPr/>
      <dgm:t>
        <a:bodyPr/>
        <a:lstStyle/>
        <a:p>
          <a:endParaRPr lang="en-US"/>
        </a:p>
      </dgm:t>
    </dgm:pt>
    <dgm:pt modelId="{C922202B-3893-481D-9FE5-12260BFEAD01}" type="sibTrans" cxnId="{5EE51C74-1890-4468-A7CC-6E942D24F590}">
      <dgm:prSet/>
      <dgm:spPr/>
      <dgm:t>
        <a:bodyPr/>
        <a:lstStyle/>
        <a:p>
          <a:endParaRPr lang="en-US"/>
        </a:p>
      </dgm:t>
    </dgm:pt>
    <dgm:pt modelId="{DCE4C4BE-00B9-4688-8E15-93ABC8917D1A}">
      <dgm:prSet/>
      <dgm:spPr/>
      <dgm:t>
        <a:bodyPr/>
        <a:lstStyle/>
        <a:p>
          <a:r>
            <a:rPr lang="el-GR"/>
            <a:t>11-20: 10%/5%</a:t>
          </a:r>
          <a:endParaRPr lang="en-US"/>
        </a:p>
      </dgm:t>
    </dgm:pt>
    <dgm:pt modelId="{5827F09B-389F-4924-A59B-395CD273931F}" type="parTrans" cxnId="{979F051D-3E18-44FC-9B19-A749A1761630}">
      <dgm:prSet/>
      <dgm:spPr/>
      <dgm:t>
        <a:bodyPr/>
        <a:lstStyle/>
        <a:p>
          <a:endParaRPr lang="en-US"/>
        </a:p>
      </dgm:t>
    </dgm:pt>
    <dgm:pt modelId="{616EC47B-281E-482D-A25A-BC40F12F54BB}" type="sibTrans" cxnId="{979F051D-3E18-44FC-9B19-A749A1761630}">
      <dgm:prSet/>
      <dgm:spPr/>
      <dgm:t>
        <a:bodyPr/>
        <a:lstStyle/>
        <a:p>
          <a:endParaRPr lang="en-US"/>
        </a:p>
      </dgm:t>
    </dgm:pt>
    <dgm:pt modelId="{3F27B0BD-063A-4362-A957-C5C4A4F42466}">
      <dgm:prSet/>
      <dgm:spPr/>
      <dgm:t>
        <a:bodyPr/>
        <a:lstStyle/>
        <a:p>
          <a:r>
            <a:rPr lang="el-GR"/>
            <a:t>20 και άνω: 5%/2,5%</a:t>
          </a:r>
          <a:endParaRPr lang="en-US"/>
        </a:p>
      </dgm:t>
    </dgm:pt>
    <dgm:pt modelId="{48BA08D1-A9B7-4F52-A7F7-D2CD429AC143}" type="parTrans" cxnId="{615AAF18-CB74-48D1-A914-DC0F937AF3B5}">
      <dgm:prSet/>
      <dgm:spPr/>
      <dgm:t>
        <a:bodyPr/>
        <a:lstStyle/>
        <a:p>
          <a:endParaRPr lang="en-US"/>
        </a:p>
      </dgm:t>
    </dgm:pt>
    <dgm:pt modelId="{C7459113-910F-4487-A356-2D469182FBB0}" type="sibTrans" cxnId="{615AAF18-CB74-48D1-A914-DC0F937AF3B5}">
      <dgm:prSet/>
      <dgm:spPr/>
      <dgm:t>
        <a:bodyPr/>
        <a:lstStyle/>
        <a:p>
          <a:endParaRPr lang="en-US"/>
        </a:p>
      </dgm:t>
    </dgm:pt>
    <dgm:pt modelId="{D889A78F-911B-4C89-AA4C-08948DF6C24F}" type="pres">
      <dgm:prSet presAssocID="{6F446FF0-5E60-4EB6-BEEE-8841B523E569}" presName="linear" presStyleCnt="0">
        <dgm:presLayoutVars>
          <dgm:animLvl val="lvl"/>
          <dgm:resizeHandles val="exact"/>
        </dgm:presLayoutVars>
      </dgm:prSet>
      <dgm:spPr/>
    </dgm:pt>
    <dgm:pt modelId="{A96C0EEB-5ABB-4CA0-B06B-1573CD8F1F91}" type="pres">
      <dgm:prSet presAssocID="{BF79200C-60D1-4A05-9C4E-98816E36CD5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A999C80-1177-4048-8819-C25F937AC868}" type="pres">
      <dgm:prSet presAssocID="{BF79200C-60D1-4A05-9C4E-98816E36CD5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5CD8010-A378-46D6-A720-E3169A3EF7D5}" srcId="{A20C436A-C7D3-493A-9B4E-CFF97D84B18A}" destId="{FB0D7C4B-CC52-472F-82F7-60A5AAD053DE}" srcOrd="0" destOrd="0" parTransId="{10F8675A-1658-405D-A351-4D98867FDDA0}" sibTransId="{B43AED78-8E4E-4781-A15F-127F18E6357F}"/>
    <dgm:cxn modelId="{615AAF18-CB74-48D1-A914-DC0F937AF3B5}" srcId="{A20C436A-C7D3-493A-9B4E-CFF97D84B18A}" destId="{3F27B0BD-063A-4362-A957-C5C4A4F42466}" srcOrd="3" destOrd="0" parTransId="{48BA08D1-A9B7-4F52-A7F7-D2CD429AC143}" sibTransId="{C7459113-910F-4487-A356-2D469182FBB0}"/>
    <dgm:cxn modelId="{979F051D-3E18-44FC-9B19-A749A1761630}" srcId="{A20C436A-C7D3-493A-9B4E-CFF97D84B18A}" destId="{DCE4C4BE-00B9-4688-8E15-93ABC8917D1A}" srcOrd="2" destOrd="0" parTransId="{5827F09B-389F-4924-A59B-395CD273931F}" sibTransId="{616EC47B-281E-482D-A25A-BC40F12F54BB}"/>
    <dgm:cxn modelId="{C466851F-CE2D-4F02-B9A2-345F3246E132}" type="presOf" srcId="{012AD3B9-B996-47C4-9DE2-7C404058BB45}" destId="{AA999C80-1177-4048-8819-C25F937AC868}" srcOrd="0" destOrd="2" presId="urn:microsoft.com/office/officeart/2005/8/layout/vList2"/>
    <dgm:cxn modelId="{AE7A7623-9B24-4345-825D-398FB1C78D1C}" type="presOf" srcId="{A20C436A-C7D3-493A-9B4E-CFF97D84B18A}" destId="{AA999C80-1177-4048-8819-C25F937AC868}" srcOrd="0" destOrd="0" presId="urn:microsoft.com/office/officeart/2005/8/layout/vList2"/>
    <dgm:cxn modelId="{4181FC33-C773-4C9F-84D0-667FB9DBB2F0}" type="presOf" srcId="{FB0D7C4B-CC52-472F-82F7-60A5AAD053DE}" destId="{AA999C80-1177-4048-8819-C25F937AC868}" srcOrd="0" destOrd="1" presId="urn:microsoft.com/office/officeart/2005/8/layout/vList2"/>
    <dgm:cxn modelId="{652A4B48-E612-41E2-A484-36B4F8233019}" type="presOf" srcId="{DCE4C4BE-00B9-4688-8E15-93ABC8917D1A}" destId="{AA999C80-1177-4048-8819-C25F937AC868}" srcOrd="0" destOrd="3" presId="urn:microsoft.com/office/officeart/2005/8/layout/vList2"/>
    <dgm:cxn modelId="{7306644E-D86E-473D-BB97-771007225337}" srcId="{6F446FF0-5E60-4EB6-BEEE-8841B523E569}" destId="{BF79200C-60D1-4A05-9C4E-98816E36CD59}" srcOrd="0" destOrd="0" parTransId="{CC21342D-D6B4-402D-9E9D-78FCCABDD196}" sibTransId="{ADF4F9EF-6E61-4AF5-A703-FA791272C56B}"/>
    <dgm:cxn modelId="{5EE51C74-1890-4468-A7CC-6E942D24F590}" srcId="{A20C436A-C7D3-493A-9B4E-CFF97D84B18A}" destId="{012AD3B9-B996-47C4-9DE2-7C404058BB45}" srcOrd="1" destOrd="0" parTransId="{E30D4A9A-6E0D-4D41-8A0A-4BAC3E9E3608}" sibTransId="{C922202B-3893-481D-9FE5-12260BFEAD01}"/>
    <dgm:cxn modelId="{5DD54654-FFEF-49EA-B809-13CF764C2727}" type="presOf" srcId="{BF79200C-60D1-4A05-9C4E-98816E36CD59}" destId="{A96C0EEB-5ABB-4CA0-B06B-1573CD8F1F91}" srcOrd="0" destOrd="0" presId="urn:microsoft.com/office/officeart/2005/8/layout/vList2"/>
    <dgm:cxn modelId="{FA137D55-5C69-4913-8996-430850181803}" type="presOf" srcId="{3F27B0BD-063A-4362-A957-C5C4A4F42466}" destId="{AA999C80-1177-4048-8819-C25F937AC868}" srcOrd="0" destOrd="4" presId="urn:microsoft.com/office/officeart/2005/8/layout/vList2"/>
    <dgm:cxn modelId="{0672D979-3EAF-435F-A386-0DEBC7D4045B}" srcId="{BF79200C-60D1-4A05-9C4E-98816E36CD59}" destId="{A20C436A-C7D3-493A-9B4E-CFF97D84B18A}" srcOrd="0" destOrd="0" parTransId="{7A626E86-DD78-4400-82E8-19AC818323D4}" sibTransId="{A99B6266-FE5F-4A0D-B22F-CAD5B10D0935}"/>
    <dgm:cxn modelId="{1B84B2AD-9D33-4058-A5A8-B57A3BA53E92}" type="presOf" srcId="{6F446FF0-5E60-4EB6-BEEE-8841B523E569}" destId="{D889A78F-911B-4C89-AA4C-08948DF6C24F}" srcOrd="0" destOrd="0" presId="urn:microsoft.com/office/officeart/2005/8/layout/vList2"/>
    <dgm:cxn modelId="{9522D0B8-9228-4421-8289-B0523BD77926}" type="presParOf" srcId="{D889A78F-911B-4C89-AA4C-08948DF6C24F}" destId="{A96C0EEB-5ABB-4CA0-B06B-1573CD8F1F91}" srcOrd="0" destOrd="0" presId="urn:microsoft.com/office/officeart/2005/8/layout/vList2"/>
    <dgm:cxn modelId="{FB60418F-C6F7-4315-9F3B-443AA4F1C9D4}" type="presParOf" srcId="{D889A78F-911B-4C89-AA4C-08948DF6C24F}" destId="{AA999C80-1177-4048-8819-C25F937AC86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E809E9-F3D8-4F42-A0BA-69A6CDA387CD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98ABE6-2ECF-449F-A3B7-207525806133}">
      <dgm:prSet custT="1"/>
      <dgm:spPr/>
      <dgm:t>
        <a:bodyPr/>
        <a:lstStyle/>
        <a:p>
          <a:pPr rtl="0"/>
          <a:r>
            <a:rPr lang="el-GR" sz="1600" dirty="0"/>
            <a:t>ΑΝΑΛΟΓΙΣΜΟΣ – ΔΙΑΧΕΙΡΙΣΗ ΚΙΝΔΥΝΟΥ</a:t>
          </a:r>
          <a:endParaRPr lang="en-US" sz="1600" dirty="0"/>
        </a:p>
      </dgm:t>
    </dgm:pt>
    <dgm:pt modelId="{6BC3AF5A-2494-41CB-A8D1-963031A13F20}" type="parTrans" cxnId="{9D893655-139D-4576-9188-C6472172C585}">
      <dgm:prSet/>
      <dgm:spPr/>
      <dgm:t>
        <a:bodyPr/>
        <a:lstStyle/>
        <a:p>
          <a:endParaRPr lang="en-US" sz="2400"/>
        </a:p>
      </dgm:t>
    </dgm:pt>
    <dgm:pt modelId="{F58ADA92-AD1C-4818-9025-B33703D868F5}" type="sibTrans" cxnId="{9D893655-139D-4576-9188-C6472172C585}">
      <dgm:prSet/>
      <dgm:spPr/>
      <dgm:t>
        <a:bodyPr/>
        <a:lstStyle/>
        <a:p>
          <a:endParaRPr lang="en-US" sz="2400"/>
        </a:p>
      </dgm:t>
    </dgm:pt>
    <dgm:pt modelId="{7B089CE3-61C1-446E-A3F1-496952C1C4F0}">
      <dgm:prSet custT="1"/>
      <dgm:spPr/>
      <dgm:t>
        <a:bodyPr/>
        <a:lstStyle/>
        <a:p>
          <a:pPr rtl="0"/>
          <a:r>
            <a:rPr lang="el-GR" sz="1400" dirty="0"/>
            <a:t>ΕΣΩΤΕΡΙΚΟΣ ΕΛΕΓΧΟΣ – ΟΡΚΩΤΟΣ ΕΛΕΓΚΤΗΣ ΛΟΓΙΣΤΗΣ</a:t>
          </a:r>
          <a:endParaRPr lang="en-US" sz="1400" dirty="0"/>
        </a:p>
      </dgm:t>
    </dgm:pt>
    <dgm:pt modelId="{CB30354C-4559-4198-93C4-C37EAB6C3F0D}" type="parTrans" cxnId="{10EF1429-FB11-4695-A038-B9DD9F075382}">
      <dgm:prSet/>
      <dgm:spPr/>
      <dgm:t>
        <a:bodyPr/>
        <a:lstStyle/>
        <a:p>
          <a:endParaRPr lang="el-GR"/>
        </a:p>
      </dgm:t>
    </dgm:pt>
    <dgm:pt modelId="{A3E1C853-C1C5-4AFF-8057-53EAE2290EEC}" type="sibTrans" cxnId="{10EF1429-FB11-4695-A038-B9DD9F075382}">
      <dgm:prSet/>
      <dgm:spPr/>
      <dgm:t>
        <a:bodyPr/>
        <a:lstStyle/>
        <a:p>
          <a:endParaRPr lang="el-GR"/>
        </a:p>
      </dgm:t>
    </dgm:pt>
    <dgm:pt modelId="{8C8F6808-D157-4070-9160-4618E12BD2E8}">
      <dgm:prSet custT="1"/>
      <dgm:spPr/>
      <dgm:t>
        <a:bodyPr/>
        <a:lstStyle/>
        <a:p>
          <a:pPr rtl="0"/>
          <a:r>
            <a:rPr lang="el-GR" sz="1400" dirty="0"/>
            <a:t>ΛΟΓΙΣΤΙΚΗ -</a:t>
          </a:r>
        </a:p>
        <a:p>
          <a:pPr rtl="0"/>
          <a:r>
            <a:rPr lang="el-GR" sz="1400" dirty="0"/>
            <a:t>ΜΗΧΑΝΟΓΡΑΦΗΣΗ -</a:t>
          </a:r>
        </a:p>
        <a:p>
          <a:pPr rtl="0"/>
          <a:r>
            <a:rPr lang="en-US" sz="1400" dirty="0"/>
            <a:t>SITE </a:t>
          </a:r>
          <a:r>
            <a:rPr lang="el-GR" sz="1400" dirty="0"/>
            <a:t>-</a:t>
          </a:r>
        </a:p>
        <a:p>
          <a:pPr rtl="0"/>
          <a:r>
            <a:rPr lang="el-GR" sz="1400" dirty="0"/>
            <a:t>ΜΗΤΡΩΟ -</a:t>
          </a:r>
        </a:p>
        <a:p>
          <a:pPr rtl="0"/>
          <a:r>
            <a:rPr lang="en-US" sz="1400" dirty="0"/>
            <a:t>MOBILE APP</a:t>
          </a:r>
        </a:p>
      </dgm:t>
    </dgm:pt>
    <dgm:pt modelId="{5EC457DA-5D5B-45BD-8209-C0870B3D13F1}" type="parTrans" cxnId="{29376770-8B6B-461C-A604-239714C20157}">
      <dgm:prSet/>
      <dgm:spPr/>
      <dgm:t>
        <a:bodyPr/>
        <a:lstStyle/>
        <a:p>
          <a:endParaRPr lang="el-GR"/>
        </a:p>
      </dgm:t>
    </dgm:pt>
    <dgm:pt modelId="{2FFF2D51-33CC-421D-B9AF-AB05B6615379}" type="sibTrans" cxnId="{29376770-8B6B-461C-A604-239714C20157}">
      <dgm:prSet/>
      <dgm:spPr/>
      <dgm:t>
        <a:bodyPr/>
        <a:lstStyle/>
        <a:p>
          <a:endParaRPr lang="el-GR"/>
        </a:p>
      </dgm:t>
    </dgm:pt>
    <dgm:pt modelId="{6F962FE9-E289-40E9-B1DA-0A046D8FB4F7}">
      <dgm:prSet custT="1"/>
      <dgm:spPr/>
      <dgm:t>
        <a:bodyPr/>
        <a:lstStyle/>
        <a:p>
          <a:pPr rtl="0"/>
          <a:r>
            <a:rPr lang="el-GR" sz="1400" dirty="0"/>
            <a:t>ΔΙΑΧΕΙΡΙΣΗ ΕΠΕΝΔΥΣΕΩΝ</a:t>
          </a:r>
          <a:endParaRPr lang="en-US" sz="1400" dirty="0"/>
        </a:p>
      </dgm:t>
    </dgm:pt>
    <dgm:pt modelId="{B4A591C2-A4DE-4121-924D-0955326B77E3}" type="parTrans" cxnId="{650DC240-9F56-4B3B-BB3B-B3E401655E5A}">
      <dgm:prSet/>
      <dgm:spPr/>
      <dgm:t>
        <a:bodyPr/>
        <a:lstStyle/>
        <a:p>
          <a:endParaRPr lang="el-GR"/>
        </a:p>
      </dgm:t>
    </dgm:pt>
    <dgm:pt modelId="{C8614B42-9321-4C40-965D-BEC2E0150107}" type="sibTrans" cxnId="{650DC240-9F56-4B3B-BB3B-B3E401655E5A}">
      <dgm:prSet/>
      <dgm:spPr/>
      <dgm:t>
        <a:bodyPr/>
        <a:lstStyle/>
        <a:p>
          <a:endParaRPr lang="el-GR"/>
        </a:p>
      </dgm:t>
    </dgm:pt>
    <dgm:pt modelId="{3D8E4687-3341-438A-8635-914CC5B38808}">
      <dgm:prSet custT="1"/>
      <dgm:spPr/>
      <dgm:t>
        <a:bodyPr/>
        <a:lstStyle/>
        <a:p>
          <a:pPr rtl="0"/>
          <a:r>
            <a:rPr lang="el-GR" sz="1400" dirty="0"/>
            <a:t>Δ.Σ.</a:t>
          </a:r>
          <a:endParaRPr lang="en-US" sz="1400" dirty="0"/>
        </a:p>
      </dgm:t>
    </dgm:pt>
    <dgm:pt modelId="{5EC52E8F-5B8C-4C58-8910-3E48D72C1097}" type="parTrans" cxnId="{807162FD-E719-4C42-85B2-077F0098B1E8}">
      <dgm:prSet/>
      <dgm:spPr/>
      <dgm:t>
        <a:bodyPr/>
        <a:lstStyle/>
        <a:p>
          <a:endParaRPr lang="el-GR"/>
        </a:p>
      </dgm:t>
    </dgm:pt>
    <dgm:pt modelId="{AE0703DB-E507-42FF-BCE0-9F0AAEA29A66}" type="sibTrans" cxnId="{807162FD-E719-4C42-85B2-077F0098B1E8}">
      <dgm:prSet/>
      <dgm:spPr/>
      <dgm:t>
        <a:bodyPr/>
        <a:lstStyle/>
        <a:p>
          <a:endParaRPr lang="el-GR"/>
        </a:p>
      </dgm:t>
    </dgm:pt>
    <dgm:pt modelId="{85EB3C18-D9A1-46BB-A1E5-87B2D797B767}">
      <dgm:prSet custT="1"/>
      <dgm:spPr/>
      <dgm:t>
        <a:bodyPr/>
        <a:lstStyle/>
        <a:p>
          <a:pPr rtl="0"/>
          <a:r>
            <a:rPr lang="el-GR" sz="1400" dirty="0"/>
            <a:t>ΣΤΡΑΤΗΓΙΚΗ ΕΠΕΝΔΥΣΕΩ</a:t>
          </a:r>
          <a:r>
            <a:rPr lang="en-US" sz="1400" dirty="0"/>
            <a:t>N – </a:t>
          </a:r>
          <a:r>
            <a:rPr lang="el-GR" sz="1400" dirty="0"/>
            <a:t>ΕΠΕΝΔΥΤΙΚΗ ΕΠΙΤΡΟΠΗ</a:t>
          </a:r>
          <a:endParaRPr lang="en-US" sz="1400" dirty="0"/>
        </a:p>
      </dgm:t>
    </dgm:pt>
    <dgm:pt modelId="{C6FB2814-72B3-410D-8402-2600D48DA06F}" type="parTrans" cxnId="{F3A8CB56-27FA-4182-B0EB-EA9B64767F02}">
      <dgm:prSet/>
      <dgm:spPr/>
      <dgm:t>
        <a:bodyPr/>
        <a:lstStyle/>
        <a:p>
          <a:endParaRPr lang="en-US"/>
        </a:p>
      </dgm:t>
    </dgm:pt>
    <dgm:pt modelId="{5A97D662-E204-4E0E-B19C-9F4444AFE10B}" type="sibTrans" cxnId="{F3A8CB56-27FA-4182-B0EB-EA9B64767F02}">
      <dgm:prSet/>
      <dgm:spPr/>
      <dgm:t>
        <a:bodyPr/>
        <a:lstStyle/>
        <a:p>
          <a:endParaRPr lang="en-US"/>
        </a:p>
      </dgm:t>
    </dgm:pt>
    <dgm:pt modelId="{4C96BF38-A28C-47BA-8273-28B9C44EA03E}" type="pres">
      <dgm:prSet presAssocID="{84E809E9-F3D8-4F42-A0BA-69A6CDA387CD}" presName="diagram" presStyleCnt="0">
        <dgm:presLayoutVars>
          <dgm:dir/>
          <dgm:resizeHandles val="exact"/>
        </dgm:presLayoutVars>
      </dgm:prSet>
      <dgm:spPr/>
    </dgm:pt>
    <dgm:pt modelId="{4B0FF62E-0EB4-4468-9F6B-7284F65B8964}" type="pres">
      <dgm:prSet presAssocID="{9698ABE6-2ECF-449F-A3B7-207525806133}" presName="node" presStyleLbl="node1" presStyleIdx="0" presStyleCnt="6">
        <dgm:presLayoutVars>
          <dgm:bulletEnabled val="1"/>
        </dgm:presLayoutVars>
      </dgm:prSet>
      <dgm:spPr/>
    </dgm:pt>
    <dgm:pt modelId="{B26EB8B1-C808-4C91-92CF-320322203AE3}" type="pres">
      <dgm:prSet presAssocID="{F58ADA92-AD1C-4818-9025-B33703D868F5}" presName="sibTrans" presStyleCnt="0"/>
      <dgm:spPr/>
    </dgm:pt>
    <dgm:pt modelId="{D43DC3A2-C519-4B0E-BB31-8DB7FF5511E3}" type="pres">
      <dgm:prSet presAssocID="{8C8F6808-D157-4070-9160-4618E12BD2E8}" presName="node" presStyleLbl="node1" presStyleIdx="1" presStyleCnt="6">
        <dgm:presLayoutVars>
          <dgm:bulletEnabled val="1"/>
        </dgm:presLayoutVars>
      </dgm:prSet>
      <dgm:spPr/>
    </dgm:pt>
    <dgm:pt modelId="{85925A96-22D9-4957-9C20-5DB9D2EAFA01}" type="pres">
      <dgm:prSet presAssocID="{2FFF2D51-33CC-421D-B9AF-AB05B6615379}" presName="sibTrans" presStyleCnt="0"/>
      <dgm:spPr/>
    </dgm:pt>
    <dgm:pt modelId="{8C8E48F8-0D45-4864-8884-EAE4F46BE621}" type="pres">
      <dgm:prSet presAssocID="{85EB3C18-D9A1-46BB-A1E5-87B2D797B767}" presName="node" presStyleLbl="node1" presStyleIdx="2" presStyleCnt="6">
        <dgm:presLayoutVars>
          <dgm:bulletEnabled val="1"/>
        </dgm:presLayoutVars>
      </dgm:prSet>
      <dgm:spPr/>
    </dgm:pt>
    <dgm:pt modelId="{C9678E5D-6783-4C3C-B42A-C863717C9736}" type="pres">
      <dgm:prSet presAssocID="{5A97D662-E204-4E0E-B19C-9F4444AFE10B}" presName="sibTrans" presStyleCnt="0"/>
      <dgm:spPr/>
    </dgm:pt>
    <dgm:pt modelId="{31ECFC94-0CE7-4146-BC18-3157F1476337}" type="pres">
      <dgm:prSet presAssocID="{6F962FE9-E289-40E9-B1DA-0A046D8FB4F7}" presName="node" presStyleLbl="node1" presStyleIdx="3" presStyleCnt="6">
        <dgm:presLayoutVars>
          <dgm:bulletEnabled val="1"/>
        </dgm:presLayoutVars>
      </dgm:prSet>
      <dgm:spPr/>
    </dgm:pt>
    <dgm:pt modelId="{1AA574E7-219D-4ED5-992A-EB184A68199C}" type="pres">
      <dgm:prSet presAssocID="{C8614B42-9321-4C40-965D-BEC2E0150107}" presName="sibTrans" presStyleCnt="0"/>
      <dgm:spPr/>
    </dgm:pt>
    <dgm:pt modelId="{BCBE1FC0-B406-4B44-B4EA-BB19928B0A94}" type="pres">
      <dgm:prSet presAssocID="{7B089CE3-61C1-446E-A3F1-496952C1C4F0}" presName="node" presStyleLbl="node1" presStyleIdx="4" presStyleCnt="6">
        <dgm:presLayoutVars>
          <dgm:bulletEnabled val="1"/>
        </dgm:presLayoutVars>
      </dgm:prSet>
      <dgm:spPr/>
    </dgm:pt>
    <dgm:pt modelId="{64D02A8A-DE22-4B0B-BCE5-D36592DF4885}" type="pres">
      <dgm:prSet presAssocID="{A3E1C853-C1C5-4AFF-8057-53EAE2290EEC}" presName="sibTrans" presStyleCnt="0"/>
      <dgm:spPr/>
    </dgm:pt>
    <dgm:pt modelId="{58987956-B0B7-4B1E-B95D-BF8C11BD400A}" type="pres">
      <dgm:prSet presAssocID="{3D8E4687-3341-438A-8635-914CC5B38808}" presName="node" presStyleLbl="node1" presStyleIdx="5" presStyleCnt="6">
        <dgm:presLayoutVars>
          <dgm:bulletEnabled val="1"/>
        </dgm:presLayoutVars>
      </dgm:prSet>
      <dgm:spPr/>
    </dgm:pt>
  </dgm:ptLst>
  <dgm:cxnLst>
    <dgm:cxn modelId="{10EF1429-FB11-4695-A038-B9DD9F075382}" srcId="{84E809E9-F3D8-4F42-A0BA-69A6CDA387CD}" destId="{7B089CE3-61C1-446E-A3F1-496952C1C4F0}" srcOrd="4" destOrd="0" parTransId="{CB30354C-4559-4198-93C4-C37EAB6C3F0D}" sibTransId="{A3E1C853-C1C5-4AFF-8057-53EAE2290EEC}"/>
    <dgm:cxn modelId="{F0B0052F-027F-4BCE-879D-6FF3433AA5E6}" type="presOf" srcId="{8C8F6808-D157-4070-9160-4618E12BD2E8}" destId="{D43DC3A2-C519-4B0E-BB31-8DB7FF5511E3}" srcOrd="0" destOrd="0" presId="urn:microsoft.com/office/officeart/2005/8/layout/default#1"/>
    <dgm:cxn modelId="{650DC240-9F56-4B3B-BB3B-B3E401655E5A}" srcId="{84E809E9-F3D8-4F42-A0BA-69A6CDA387CD}" destId="{6F962FE9-E289-40E9-B1DA-0A046D8FB4F7}" srcOrd="3" destOrd="0" parTransId="{B4A591C2-A4DE-4121-924D-0955326B77E3}" sibTransId="{C8614B42-9321-4C40-965D-BEC2E0150107}"/>
    <dgm:cxn modelId="{29376770-8B6B-461C-A604-239714C20157}" srcId="{84E809E9-F3D8-4F42-A0BA-69A6CDA387CD}" destId="{8C8F6808-D157-4070-9160-4618E12BD2E8}" srcOrd="1" destOrd="0" parTransId="{5EC457DA-5D5B-45BD-8209-C0870B3D13F1}" sibTransId="{2FFF2D51-33CC-421D-B9AF-AB05B6615379}"/>
    <dgm:cxn modelId="{9D893655-139D-4576-9188-C6472172C585}" srcId="{84E809E9-F3D8-4F42-A0BA-69A6CDA387CD}" destId="{9698ABE6-2ECF-449F-A3B7-207525806133}" srcOrd="0" destOrd="0" parTransId="{6BC3AF5A-2494-41CB-A8D1-963031A13F20}" sibTransId="{F58ADA92-AD1C-4818-9025-B33703D868F5}"/>
    <dgm:cxn modelId="{F3A8CB56-27FA-4182-B0EB-EA9B64767F02}" srcId="{84E809E9-F3D8-4F42-A0BA-69A6CDA387CD}" destId="{85EB3C18-D9A1-46BB-A1E5-87B2D797B767}" srcOrd="2" destOrd="0" parTransId="{C6FB2814-72B3-410D-8402-2600D48DA06F}" sibTransId="{5A97D662-E204-4E0E-B19C-9F4444AFE10B}"/>
    <dgm:cxn modelId="{E1E068B9-1234-460F-A7F4-CD00008523F0}" type="presOf" srcId="{7B089CE3-61C1-446E-A3F1-496952C1C4F0}" destId="{BCBE1FC0-B406-4B44-B4EA-BB19928B0A94}" srcOrd="0" destOrd="0" presId="urn:microsoft.com/office/officeart/2005/8/layout/default#1"/>
    <dgm:cxn modelId="{95E73AC7-0275-4112-8DAB-DE30B34B85FE}" type="presOf" srcId="{3D8E4687-3341-438A-8635-914CC5B38808}" destId="{58987956-B0B7-4B1E-B95D-BF8C11BD400A}" srcOrd="0" destOrd="0" presId="urn:microsoft.com/office/officeart/2005/8/layout/default#1"/>
    <dgm:cxn modelId="{26630BE0-A8D3-497C-BBEB-023EE59CC97C}" type="presOf" srcId="{9698ABE6-2ECF-449F-A3B7-207525806133}" destId="{4B0FF62E-0EB4-4468-9F6B-7284F65B8964}" srcOrd="0" destOrd="0" presId="urn:microsoft.com/office/officeart/2005/8/layout/default#1"/>
    <dgm:cxn modelId="{E590CBE2-91E6-4F74-B1E2-688799D1A42D}" type="presOf" srcId="{84E809E9-F3D8-4F42-A0BA-69A6CDA387CD}" destId="{4C96BF38-A28C-47BA-8273-28B9C44EA03E}" srcOrd="0" destOrd="0" presId="urn:microsoft.com/office/officeart/2005/8/layout/default#1"/>
    <dgm:cxn modelId="{25A3D5EB-8483-4D9F-8319-BD8FB2AFE4C5}" type="presOf" srcId="{85EB3C18-D9A1-46BB-A1E5-87B2D797B767}" destId="{8C8E48F8-0D45-4864-8884-EAE4F46BE621}" srcOrd="0" destOrd="0" presId="urn:microsoft.com/office/officeart/2005/8/layout/default#1"/>
    <dgm:cxn modelId="{3726A9F5-8AC2-480C-944D-FF6947A727A8}" type="presOf" srcId="{6F962FE9-E289-40E9-B1DA-0A046D8FB4F7}" destId="{31ECFC94-0CE7-4146-BC18-3157F1476337}" srcOrd="0" destOrd="0" presId="urn:microsoft.com/office/officeart/2005/8/layout/default#1"/>
    <dgm:cxn modelId="{807162FD-E719-4C42-85B2-077F0098B1E8}" srcId="{84E809E9-F3D8-4F42-A0BA-69A6CDA387CD}" destId="{3D8E4687-3341-438A-8635-914CC5B38808}" srcOrd="5" destOrd="0" parTransId="{5EC52E8F-5B8C-4C58-8910-3E48D72C1097}" sibTransId="{AE0703DB-E507-42FF-BCE0-9F0AAEA29A66}"/>
    <dgm:cxn modelId="{4B7E1931-6D80-4585-98FF-E83CFFEDF7A2}" type="presParOf" srcId="{4C96BF38-A28C-47BA-8273-28B9C44EA03E}" destId="{4B0FF62E-0EB4-4468-9F6B-7284F65B8964}" srcOrd="0" destOrd="0" presId="urn:microsoft.com/office/officeart/2005/8/layout/default#1"/>
    <dgm:cxn modelId="{95AB953A-5725-465F-B1FC-DEB8BA0230E8}" type="presParOf" srcId="{4C96BF38-A28C-47BA-8273-28B9C44EA03E}" destId="{B26EB8B1-C808-4C91-92CF-320322203AE3}" srcOrd="1" destOrd="0" presId="urn:microsoft.com/office/officeart/2005/8/layout/default#1"/>
    <dgm:cxn modelId="{942639BE-BACE-409C-B052-CA7CB3D959F1}" type="presParOf" srcId="{4C96BF38-A28C-47BA-8273-28B9C44EA03E}" destId="{D43DC3A2-C519-4B0E-BB31-8DB7FF5511E3}" srcOrd="2" destOrd="0" presId="urn:microsoft.com/office/officeart/2005/8/layout/default#1"/>
    <dgm:cxn modelId="{A5969772-885E-4F00-9464-1EC940FE3342}" type="presParOf" srcId="{4C96BF38-A28C-47BA-8273-28B9C44EA03E}" destId="{85925A96-22D9-4957-9C20-5DB9D2EAFA01}" srcOrd="3" destOrd="0" presId="urn:microsoft.com/office/officeart/2005/8/layout/default#1"/>
    <dgm:cxn modelId="{B52CF38F-A0AB-4E22-911A-66523D4A688A}" type="presParOf" srcId="{4C96BF38-A28C-47BA-8273-28B9C44EA03E}" destId="{8C8E48F8-0D45-4864-8884-EAE4F46BE621}" srcOrd="4" destOrd="0" presId="urn:microsoft.com/office/officeart/2005/8/layout/default#1"/>
    <dgm:cxn modelId="{892AEB79-AC53-4CDE-9656-4AC6D376E3E1}" type="presParOf" srcId="{4C96BF38-A28C-47BA-8273-28B9C44EA03E}" destId="{C9678E5D-6783-4C3C-B42A-C863717C9736}" srcOrd="5" destOrd="0" presId="urn:microsoft.com/office/officeart/2005/8/layout/default#1"/>
    <dgm:cxn modelId="{BAE23E8B-EE74-4E3F-A8D5-716DCC632FCB}" type="presParOf" srcId="{4C96BF38-A28C-47BA-8273-28B9C44EA03E}" destId="{31ECFC94-0CE7-4146-BC18-3157F1476337}" srcOrd="6" destOrd="0" presId="urn:microsoft.com/office/officeart/2005/8/layout/default#1"/>
    <dgm:cxn modelId="{8DC03D2F-F544-45E5-AC71-99EFA6267F70}" type="presParOf" srcId="{4C96BF38-A28C-47BA-8273-28B9C44EA03E}" destId="{1AA574E7-219D-4ED5-992A-EB184A68199C}" srcOrd="7" destOrd="0" presId="urn:microsoft.com/office/officeart/2005/8/layout/default#1"/>
    <dgm:cxn modelId="{4CB4DE9B-3F2D-4EE4-9E6D-C3B3C0508467}" type="presParOf" srcId="{4C96BF38-A28C-47BA-8273-28B9C44EA03E}" destId="{BCBE1FC0-B406-4B44-B4EA-BB19928B0A94}" srcOrd="8" destOrd="0" presId="urn:microsoft.com/office/officeart/2005/8/layout/default#1"/>
    <dgm:cxn modelId="{40D0ADAB-ACAB-45EE-A4AD-5269D9E2587E}" type="presParOf" srcId="{4C96BF38-A28C-47BA-8273-28B9C44EA03E}" destId="{64D02A8A-DE22-4B0B-BCE5-D36592DF4885}" srcOrd="9" destOrd="0" presId="urn:microsoft.com/office/officeart/2005/8/layout/default#1"/>
    <dgm:cxn modelId="{27732E1B-6AF1-45B4-AB3B-09DC9254415F}" type="presParOf" srcId="{4C96BF38-A28C-47BA-8273-28B9C44EA03E}" destId="{58987956-B0B7-4B1E-B95D-BF8C11BD400A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DB7747-2C6A-45FD-8152-EA9E1FE0C2D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479EA9E-8459-48A9-9164-FDC8E001DF4E}">
      <dgm:prSet custT="1"/>
      <dgm:spPr/>
      <dgm:t>
        <a:bodyPr/>
        <a:lstStyle/>
        <a:p>
          <a:pPr algn="ctr" rtl="0"/>
          <a:r>
            <a:rPr lang="el-GR" sz="2800" b="1" dirty="0">
              <a:solidFill>
                <a:srgbClr val="FFFF00"/>
              </a:solidFill>
            </a:rPr>
            <a:t>ΕΠΟΠΤΕΙΑ - ΤΡΑΠΕΖΑ ΤΗΣ ΕΛΛΑΔΟΣ</a:t>
          </a:r>
        </a:p>
      </dgm:t>
    </dgm:pt>
    <dgm:pt modelId="{8977D169-CA0F-4FF7-8E12-141866E6DEF5}" type="sibTrans" cxnId="{23F35F74-716A-43FC-A0F7-94769521AE7A}">
      <dgm:prSet/>
      <dgm:spPr/>
      <dgm:t>
        <a:bodyPr/>
        <a:lstStyle/>
        <a:p>
          <a:endParaRPr lang="el-GR"/>
        </a:p>
      </dgm:t>
    </dgm:pt>
    <dgm:pt modelId="{AF87A4CB-BC59-4F67-A9E7-0D360FE15FD8}" type="parTrans" cxnId="{23F35F74-716A-43FC-A0F7-94769521AE7A}">
      <dgm:prSet/>
      <dgm:spPr/>
      <dgm:t>
        <a:bodyPr/>
        <a:lstStyle/>
        <a:p>
          <a:endParaRPr lang="el-GR"/>
        </a:p>
      </dgm:t>
    </dgm:pt>
    <dgm:pt modelId="{D0B1B3E2-C25C-4674-842F-C342BF76FA53}" type="pres">
      <dgm:prSet presAssocID="{E1DB7747-2C6A-45FD-8152-EA9E1FE0C2DE}" presName="linearFlow" presStyleCnt="0">
        <dgm:presLayoutVars>
          <dgm:resizeHandles val="exact"/>
        </dgm:presLayoutVars>
      </dgm:prSet>
      <dgm:spPr/>
    </dgm:pt>
    <dgm:pt modelId="{D88E9F23-E1C4-4C73-9040-497B364700DD}" type="pres">
      <dgm:prSet presAssocID="{5479EA9E-8459-48A9-9164-FDC8E001DF4E}" presName="node" presStyleLbl="node1" presStyleIdx="0" presStyleCnt="1" custScaleX="567970" custLinFactNeighborX="41584" custLinFactNeighborY="13508">
        <dgm:presLayoutVars>
          <dgm:bulletEnabled val="1"/>
        </dgm:presLayoutVars>
      </dgm:prSet>
      <dgm:spPr/>
    </dgm:pt>
  </dgm:ptLst>
  <dgm:cxnLst>
    <dgm:cxn modelId="{30C23267-B767-4CC1-9D09-1389A36F70F4}" type="presOf" srcId="{E1DB7747-2C6A-45FD-8152-EA9E1FE0C2DE}" destId="{D0B1B3E2-C25C-4674-842F-C342BF76FA53}" srcOrd="0" destOrd="0" presId="urn:microsoft.com/office/officeart/2005/8/layout/process2"/>
    <dgm:cxn modelId="{23F35F74-716A-43FC-A0F7-94769521AE7A}" srcId="{E1DB7747-2C6A-45FD-8152-EA9E1FE0C2DE}" destId="{5479EA9E-8459-48A9-9164-FDC8E001DF4E}" srcOrd="0" destOrd="0" parTransId="{AF87A4CB-BC59-4F67-A9E7-0D360FE15FD8}" sibTransId="{8977D169-CA0F-4FF7-8E12-141866E6DEF5}"/>
    <dgm:cxn modelId="{EECB397F-A0D7-4561-B7A0-6E4CA9D53D66}" type="presOf" srcId="{5479EA9E-8459-48A9-9164-FDC8E001DF4E}" destId="{D88E9F23-E1C4-4C73-9040-497B364700DD}" srcOrd="0" destOrd="0" presId="urn:microsoft.com/office/officeart/2005/8/layout/process2"/>
    <dgm:cxn modelId="{9B43E4B3-E457-4C8C-8498-79F049AFBF17}" type="presParOf" srcId="{D0B1B3E2-C25C-4674-842F-C342BF76FA53}" destId="{D88E9F23-E1C4-4C73-9040-497B364700DD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6734B9-F2A7-4298-A27B-A878C8593B7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1052CAF-B66D-4199-B882-64B1B4938451}">
      <dgm:prSet phldrT="[Text]"/>
      <dgm:spPr>
        <a:solidFill>
          <a:schemeClr val="accent1"/>
        </a:solidFill>
      </dgm:spPr>
      <dgm:t>
        <a:bodyPr/>
        <a:lstStyle/>
        <a:p>
          <a:r>
            <a:rPr lang="el-GR" dirty="0"/>
            <a:t>Έσοδα</a:t>
          </a:r>
        </a:p>
      </dgm:t>
    </dgm:pt>
    <dgm:pt modelId="{5C399B99-EE59-440B-97CB-2A4C8F4E85C2}" type="parTrans" cxnId="{A9E74A60-856F-4D12-92C2-F8D0E85C4CA8}">
      <dgm:prSet/>
      <dgm:spPr/>
      <dgm:t>
        <a:bodyPr/>
        <a:lstStyle/>
        <a:p>
          <a:endParaRPr lang="el-GR"/>
        </a:p>
      </dgm:t>
    </dgm:pt>
    <dgm:pt modelId="{E560ED1F-DC4E-4E19-9D6E-4AD7CF9F7D76}" type="sibTrans" cxnId="{A9E74A60-856F-4D12-92C2-F8D0E85C4CA8}">
      <dgm:prSet/>
      <dgm:spPr/>
      <dgm:t>
        <a:bodyPr/>
        <a:lstStyle/>
        <a:p>
          <a:endParaRPr lang="el-GR"/>
        </a:p>
      </dgm:t>
    </dgm:pt>
    <dgm:pt modelId="{9F56EEB9-C5B8-4E9E-B762-00E6AE22D884}">
      <dgm:prSet/>
      <dgm:spPr>
        <a:solidFill>
          <a:schemeClr val="bg1"/>
        </a:solidFill>
      </dgm:spPr>
      <dgm:t>
        <a:bodyPr/>
        <a:lstStyle/>
        <a:p>
          <a:r>
            <a:rPr lang="el-GR" dirty="0">
              <a:solidFill>
                <a:srgbClr val="333399"/>
              </a:solidFill>
              <a:latin typeface="Calibri" pitchFamily="34" charset="0"/>
            </a:rPr>
            <a:t>Τακτικές και έκτακτες εισφορές</a:t>
          </a:r>
          <a:endParaRPr lang="el-GR" dirty="0"/>
        </a:p>
      </dgm:t>
    </dgm:pt>
    <dgm:pt modelId="{FE079FFB-9333-4519-9991-9DC5DB78D7E4}" type="parTrans" cxnId="{87919869-F1EC-47E1-B314-E383A347AF13}">
      <dgm:prSet/>
      <dgm:spPr/>
      <dgm:t>
        <a:bodyPr/>
        <a:lstStyle/>
        <a:p>
          <a:endParaRPr lang="en-US"/>
        </a:p>
      </dgm:t>
    </dgm:pt>
    <dgm:pt modelId="{A8D5375C-2B6F-452F-A45E-60894BF39F0A}" type="sibTrans" cxnId="{87919869-F1EC-47E1-B314-E383A347AF13}">
      <dgm:prSet/>
      <dgm:spPr/>
      <dgm:t>
        <a:bodyPr/>
        <a:lstStyle/>
        <a:p>
          <a:endParaRPr lang="en-US"/>
        </a:p>
      </dgm:t>
    </dgm:pt>
    <dgm:pt modelId="{55347ED1-24EE-4F15-87C3-57E5AB14B327}">
      <dgm:prSet/>
      <dgm:spPr>
        <a:solidFill>
          <a:schemeClr val="bg1"/>
        </a:solidFill>
      </dgm:spPr>
      <dgm:t>
        <a:bodyPr/>
        <a:lstStyle/>
        <a:p>
          <a:r>
            <a:rPr lang="el-GR" dirty="0">
              <a:solidFill>
                <a:srgbClr val="333399"/>
              </a:solidFill>
              <a:latin typeface="Calibri" pitchFamily="34" charset="0"/>
            </a:rPr>
            <a:t>Επενδύσεις</a:t>
          </a:r>
        </a:p>
      </dgm:t>
    </dgm:pt>
    <dgm:pt modelId="{1E972EF1-F00C-4922-9C83-633B4F25A89C}" type="parTrans" cxnId="{FE1AC167-88D3-4F05-B160-869AD1A13D11}">
      <dgm:prSet/>
      <dgm:spPr/>
      <dgm:t>
        <a:bodyPr/>
        <a:lstStyle/>
        <a:p>
          <a:endParaRPr lang="el-GR"/>
        </a:p>
      </dgm:t>
    </dgm:pt>
    <dgm:pt modelId="{01AC2832-05F0-4113-AF53-184D92ED0EC3}" type="sibTrans" cxnId="{FE1AC167-88D3-4F05-B160-869AD1A13D11}">
      <dgm:prSet/>
      <dgm:spPr/>
      <dgm:t>
        <a:bodyPr/>
        <a:lstStyle/>
        <a:p>
          <a:endParaRPr lang="el-GR"/>
        </a:p>
      </dgm:t>
    </dgm:pt>
    <dgm:pt modelId="{357E2AFE-F806-42B7-BDF3-963FF3345E18}">
      <dgm:prSet/>
      <dgm:spPr>
        <a:solidFill>
          <a:schemeClr val="bg1"/>
        </a:solidFill>
      </dgm:spPr>
      <dgm:t>
        <a:bodyPr/>
        <a:lstStyle/>
        <a:p>
          <a:r>
            <a:rPr lang="el-GR" dirty="0">
              <a:solidFill>
                <a:srgbClr val="333399"/>
              </a:solidFill>
              <a:latin typeface="Calibri" pitchFamily="34" charset="0"/>
            </a:rPr>
            <a:t>Ποσοστό επί των εισφορών για τα λειτουργικά έξοδα – 5% αρχικώς</a:t>
          </a:r>
        </a:p>
      </dgm:t>
    </dgm:pt>
    <dgm:pt modelId="{3ED881C5-226C-466E-ABDB-50F5200E7066}" type="parTrans" cxnId="{29DEE572-D93C-4293-B261-7E2114689F08}">
      <dgm:prSet/>
      <dgm:spPr/>
      <dgm:t>
        <a:bodyPr/>
        <a:lstStyle/>
        <a:p>
          <a:endParaRPr lang="en-US"/>
        </a:p>
      </dgm:t>
    </dgm:pt>
    <dgm:pt modelId="{923DAC94-1082-4AB1-9DC5-53F93819F879}" type="sibTrans" cxnId="{29DEE572-D93C-4293-B261-7E2114689F08}">
      <dgm:prSet/>
      <dgm:spPr/>
      <dgm:t>
        <a:bodyPr/>
        <a:lstStyle/>
        <a:p>
          <a:endParaRPr lang="en-US"/>
        </a:p>
      </dgm:t>
    </dgm:pt>
    <dgm:pt modelId="{C943E531-3263-4C0D-9A42-67626EADDFE4}">
      <dgm:prSet custT="1"/>
      <dgm:spPr>
        <a:solidFill>
          <a:srgbClr val="0F6FC6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61290" tIns="0" rIns="161290" bIns="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prstClr val="white"/>
              </a:solidFill>
              <a:latin typeface="Constantia"/>
              <a:ea typeface="+mn-ea"/>
              <a:cs typeface="+mn-cs"/>
            </a:rPr>
            <a:t>Επενδύσεις</a:t>
          </a:r>
        </a:p>
      </dgm:t>
    </dgm:pt>
    <dgm:pt modelId="{FEEC7DE3-15A5-4162-BD29-31AFB0562CDB}" type="parTrans" cxnId="{D61D10E5-DB95-4085-A0E1-D6C67A45B275}">
      <dgm:prSet/>
      <dgm:spPr/>
      <dgm:t>
        <a:bodyPr/>
        <a:lstStyle/>
        <a:p>
          <a:endParaRPr lang="en-US"/>
        </a:p>
      </dgm:t>
    </dgm:pt>
    <dgm:pt modelId="{75097EEB-E55B-4E56-B55A-C2135062A94B}" type="sibTrans" cxnId="{D61D10E5-DB95-4085-A0E1-D6C67A45B275}">
      <dgm:prSet/>
      <dgm:spPr/>
      <dgm:t>
        <a:bodyPr/>
        <a:lstStyle/>
        <a:p>
          <a:endParaRPr lang="en-US"/>
        </a:p>
      </dgm:t>
    </dgm:pt>
    <dgm:pt modelId="{DC9F7897-C554-4770-B571-C080F81B60D8}">
      <dgm:prSet/>
      <dgm:spPr>
        <a:solidFill>
          <a:schemeClr val="bg1"/>
        </a:solidFill>
      </dgm:spPr>
      <dgm:t>
        <a:bodyPr/>
        <a:lstStyle/>
        <a:p>
          <a:r>
            <a:rPr lang="el-GR" dirty="0"/>
            <a:t>Δυνατότητα επένδυσης σε όλες τις αναπτυγμένες χρηματαγορές και κεφαλαιαγορές</a:t>
          </a:r>
          <a:endParaRPr lang="el-GR" dirty="0">
            <a:solidFill>
              <a:srgbClr val="333399"/>
            </a:solidFill>
            <a:latin typeface="Calibri" pitchFamily="34" charset="0"/>
          </a:endParaRPr>
        </a:p>
      </dgm:t>
    </dgm:pt>
    <dgm:pt modelId="{C29A171D-385D-442F-B83D-05116B9A1FBD}" type="parTrans" cxnId="{9A6B542A-DBFD-419D-A112-C71FE6023E59}">
      <dgm:prSet/>
      <dgm:spPr/>
      <dgm:t>
        <a:bodyPr/>
        <a:lstStyle/>
        <a:p>
          <a:endParaRPr lang="en-US"/>
        </a:p>
      </dgm:t>
    </dgm:pt>
    <dgm:pt modelId="{E7FDFB2D-39B3-45CE-8D1E-5926407BE422}" type="sibTrans" cxnId="{9A6B542A-DBFD-419D-A112-C71FE6023E59}">
      <dgm:prSet/>
      <dgm:spPr/>
      <dgm:t>
        <a:bodyPr/>
        <a:lstStyle/>
        <a:p>
          <a:endParaRPr lang="en-US"/>
        </a:p>
      </dgm:t>
    </dgm:pt>
    <dgm:pt modelId="{2F8C24AA-1241-4974-911C-E2F7740F5A1F}">
      <dgm:prSet/>
      <dgm:spPr/>
      <dgm:t>
        <a:bodyPr/>
        <a:lstStyle/>
        <a:p>
          <a:r>
            <a:rPr lang="el-GR" dirty="0"/>
            <a:t>Συγκεκριμένοι κανόνες</a:t>
          </a:r>
        </a:p>
      </dgm:t>
    </dgm:pt>
    <dgm:pt modelId="{F6FB1D75-1A86-4C96-81F9-84548FE38038}" type="parTrans" cxnId="{088E8969-81EF-44F8-9B73-A9852E87F669}">
      <dgm:prSet/>
      <dgm:spPr/>
      <dgm:t>
        <a:bodyPr/>
        <a:lstStyle/>
        <a:p>
          <a:endParaRPr lang="en-US"/>
        </a:p>
      </dgm:t>
    </dgm:pt>
    <dgm:pt modelId="{458D9124-38E0-4DD6-B816-85CE43DF281F}" type="sibTrans" cxnId="{088E8969-81EF-44F8-9B73-A9852E87F669}">
      <dgm:prSet/>
      <dgm:spPr/>
      <dgm:t>
        <a:bodyPr/>
        <a:lstStyle/>
        <a:p>
          <a:endParaRPr lang="en-US"/>
        </a:p>
      </dgm:t>
    </dgm:pt>
    <dgm:pt modelId="{E5BEFAE5-B859-4A16-B9FB-14D33C7E3E49}">
      <dgm:prSet/>
      <dgm:spPr/>
      <dgm:t>
        <a:bodyPr/>
        <a:lstStyle/>
        <a:p>
          <a:r>
            <a:rPr lang="en-US" dirty="0"/>
            <a:t>Ring – Fencing Assets</a:t>
          </a:r>
          <a:endParaRPr lang="el-GR" dirty="0"/>
        </a:p>
      </dgm:t>
    </dgm:pt>
    <dgm:pt modelId="{EAF475D0-05B7-4CC8-989A-DF0C841DCA3D}" type="parTrans" cxnId="{11225E9D-5CB6-4F9F-89D0-1B8152538181}">
      <dgm:prSet/>
      <dgm:spPr/>
      <dgm:t>
        <a:bodyPr/>
        <a:lstStyle/>
        <a:p>
          <a:endParaRPr lang="en-US"/>
        </a:p>
      </dgm:t>
    </dgm:pt>
    <dgm:pt modelId="{886C5EB4-23AA-420A-9562-E14A417BD500}" type="sibTrans" cxnId="{11225E9D-5CB6-4F9F-89D0-1B8152538181}">
      <dgm:prSet/>
      <dgm:spPr/>
      <dgm:t>
        <a:bodyPr/>
        <a:lstStyle/>
        <a:p>
          <a:endParaRPr lang="en-US"/>
        </a:p>
      </dgm:t>
    </dgm:pt>
    <dgm:pt modelId="{6BF3FC90-460D-4FA1-9445-E7BB280E44F0}" type="pres">
      <dgm:prSet presAssocID="{036734B9-F2A7-4298-A27B-A878C8593B71}" presName="linear" presStyleCnt="0">
        <dgm:presLayoutVars>
          <dgm:dir/>
          <dgm:animLvl val="lvl"/>
          <dgm:resizeHandles val="exact"/>
        </dgm:presLayoutVars>
      </dgm:prSet>
      <dgm:spPr/>
    </dgm:pt>
    <dgm:pt modelId="{B4212CAB-267D-4D9C-B3BA-C8B151E720EB}" type="pres">
      <dgm:prSet presAssocID="{D1052CAF-B66D-4199-B882-64B1B4938451}" presName="parentLin" presStyleCnt="0"/>
      <dgm:spPr/>
    </dgm:pt>
    <dgm:pt modelId="{06FA044A-B0EE-461C-8BEF-F5F09A01E31C}" type="pres">
      <dgm:prSet presAssocID="{D1052CAF-B66D-4199-B882-64B1B4938451}" presName="parentLeftMargin" presStyleLbl="node1" presStyleIdx="0" presStyleCnt="2"/>
      <dgm:spPr/>
    </dgm:pt>
    <dgm:pt modelId="{CEF0C12C-2CE6-495E-9E0A-4B80D3204E17}" type="pres">
      <dgm:prSet presAssocID="{D1052CAF-B66D-4199-B882-64B1B493845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DFF5CAF-5946-4F8B-BAF7-036B6199B9B0}" type="pres">
      <dgm:prSet presAssocID="{D1052CAF-B66D-4199-B882-64B1B4938451}" presName="negativeSpace" presStyleCnt="0"/>
      <dgm:spPr/>
    </dgm:pt>
    <dgm:pt modelId="{A1776BF7-71B2-4E77-8633-F7BFE4E44A93}" type="pres">
      <dgm:prSet presAssocID="{D1052CAF-B66D-4199-B882-64B1B4938451}" presName="childText" presStyleLbl="conFgAcc1" presStyleIdx="0" presStyleCnt="2" custLinFactNeighborY="15920">
        <dgm:presLayoutVars>
          <dgm:bulletEnabled val="1"/>
        </dgm:presLayoutVars>
      </dgm:prSet>
      <dgm:spPr/>
    </dgm:pt>
    <dgm:pt modelId="{F83FDB78-52B7-447B-B20E-2189E17D4657}" type="pres">
      <dgm:prSet presAssocID="{E560ED1F-DC4E-4E19-9D6E-4AD7CF9F7D76}" presName="spaceBetweenRectangles" presStyleCnt="0"/>
      <dgm:spPr/>
    </dgm:pt>
    <dgm:pt modelId="{9BC3E14C-C64F-47D5-B01F-78663317EEAC}" type="pres">
      <dgm:prSet presAssocID="{C943E531-3263-4C0D-9A42-67626EADDFE4}" presName="parentLin" presStyleCnt="0"/>
      <dgm:spPr/>
    </dgm:pt>
    <dgm:pt modelId="{7E9B1768-B060-48E1-AE59-486437DC5647}" type="pres">
      <dgm:prSet presAssocID="{C943E531-3263-4C0D-9A42-67626EADDFE4}" presName="parentLeftMargin" presStyleLbl="node1" presStyleIdx="0" presStyleCnt="2"/>
      <dgm:spPr/>
    </dgm:pt>
    <dgm:pt modelId="{0B0C2AB6-AE53-4474-B28E-7833A43DB7B7}" type="pres">
      <dgm:prSet presAssocID="{C943E531-3263-4C0D-9A42-67626EADDFE4}" presName="parentText" presStyleLbl="node1" presStyleIdx="1" presStyleCnt="2">
        <dgm:presLayoutVars>
          <dgm:chMax val="0"/>
          <dgm:bulletEnabled val="1"/>
        </dgm:presLayoutVars>
      </dgm:prSet>
      <dgm:spPr>
        <a:xfrm>
          <a:off x="304800" y="2080600"/>
          <a:ext cx="4267200" cy="531360"/>
        </a:xfrm>
        <a:prstGeom prst="roundRect">
          <a:avLst/>
        </a:prstGeom>
      </dgm:spPr>
    </dgm:pt>
    <dgm:pt modelId="{FA88F93B-0EDA-472E-9F0D-9C209F1D2E78}" type="pres">
      <dgm:prSet presAssocID="{C943E531-3263-4C0D-9A42-67626EADDFE4}" presName="negativeSpace" presStyleCnt="0"/>
      <dgm:spPr/>
    </dgm:pt>
    <dgm:pt modelId="{4FB027F8-6D0E-43A7-BCDF-89BDA1FABDB9}" type="pres">
      <dgm:prSet presAssocID="{C943E531-3263-4C0D-9A42-67626EADDFE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BACCC06-9E63-45A7-9337-45CD60484D98}" type="presOf" srcId="{036734B9-F2A7-4298-A27B-A878C8593B71}" destId="{6BF3FC90-460D-4FA1-9445-E7BB280E44F0}" srcOrd="0" destOrd="0" presId="urn:microsoft.com/office/officeart/2005/8/layout/list1"/>
    <dgm:cxn modelId="{0EB06629-FCD2-4B17-9AF9-F5234C2F4BE0}" type="presOf" srcId="{C943E531-3263-4C0D-9A42-67626EADDFE4}" destId="{7E9B1768-B060-48E1-AE59-486437DC5647}" srcOrd="0" destOrd="0" presId="urn:microsoft.com/office/officeart/2005/8/layout/list1"/>
    <dgm:cxn modelId="{9A6B542A-DBFD-419D-A112-C71FE6023E59}" srcId="{C943E531-3263-4C0D-9A42-67626EADDFE4}" destId="{DC9F7897-C554-4770-B571-C080F81B60D8}" srcOrd="0" destOrd="0" parTransId="{C29A171D-385D-442F-B83D-05116B9A1FBD}" sibTransId="{E7FDFB2D-39B3-45CE-8D1E-5926407BE422}"/>
    <dgm:cxn modelId="{A9E74A60-856F-4D12-92C2-F8D0E85C4CA8}" srcId="{036734B9-F2A7-4298-A27B-A878C8593B71}" destId="{D1052CAF-B66D-4199-B882-64B1B4938451}" srcOrd="0" destOrd="0" parTransId="{5C399B99-EE59-440B-97CB-2A4C8F4E85C2}" sibTransId="{E560ED1F-DC4E-4E19-9D6E-4AD7CF9F7D76}"/>
    <dgm:cxn modelId="{FE1AC167-88D3-4F05-B160-869AD1A13D11}" srcId="{D1052CAF-B66D-4199-B882-64B1B4938451}" destId="{55347ED1-24EE-4F15-87C3-57E5AB14B327}" srcOrd="1" destOrd="0" parTransId="{1E972EF1-F00C-4922-9C83-633B4F25A89C}" sibTransId="{01AC2832-05F0-4113-AF53-184D92ED0EC3}"/>
    <dgm:cxn modelId="{088E8969-81EF-44F8-9B73-A9852E87F669}" srcId="{C943E531-3263-4C0D-9A42-67626EADDFE4}" destId="{2F8C24AA-1241-4974-911C-E2F7740F5A1F}" srcOrd="1" destOrd="0" parTransId="{F6FB1D75-1A86-4C96-81F9-84548FE38038}" sibTransId="{458D9124-38E0-4DD6-B816-85CE43DF281F}"/>
    <dgm:cxn modelId="{87919869-F1EC-47E1-B314-E383A347AF13}" srcId="{D1052CAF-B66D-4199-B882-64B1B4938451}" destId="{9F56EEB9-C5B8-4E9E-B762-00E6AE22D884}" srcOrd="0" destOrd="0" parTransId="{FE079FFB-9333-4519-9991-9DC5DB78D7E4}" sibTransId="{A8D5375C-2B6F-452F-A45E-60894BF39F0A}"/>
    <dgm:cxn modelId="{29DEE572-D93C-4293-B261-7E2114689F08}" srcId="{D1052CAF-B66D-4199-B882-64B1B4938451}" destId="{357E2AFE-F806-42B7-BDF3-963FF3345E18}" srcOrd="2" destOrd="0" parTransId="{3ED881C5-226C-466E-ABDB-50F5200E7066}" sibTransId="{923DAC94-1082-4AB1-9DC5-53F93819F879}"/>
    <dgm:cxn modelId="{F558D87D-C4DF-418E-8E38-BF99631BE511}" type="presOf" srcId="{55347ED1-24EE-4F15-87C3-57E5AB14B327}" destId="{A1776BF7-71B2-4E77-8633-F7BFE4E44A93}" srcOrd="0" destOrd="1" presId="urn:microsoft.com/office/officeart/2005/8/layout/list1"/>
    <dgm:cxn modelId="{6C6FBB8C-363E-44A5-B290-8DE8FC36336F}" type="presOf" srcId="{2F8C24AA-1241-4974-911C-E2F7740F5A1F}" destId="{4FB027F8-6D0E-43A7-BCDF-89BDA1FABDB9}" srcOrd="0" destOrd="1" presId="urn:microsoft.com/office/officeart/2005/8/layout/list1"/>
    <dgm:cxn modelId="{11225E9D-5CB6-4F9F-89D0-1B8152538181}" srcId="{C943E531-3263-4C0D-9A42-67626EADDFE4}" destId="{E5BEFAE5-B859-4A16-B9FB-14D33C7E3E49}" srcOrd="2" destOrd="0" parTransId="{EAF475D0-05B7-4CC8-989A-DF0C841DCA3D}" sibTransId="{886C5EB4-23AA-420A-9562-E14A417BD500}"/>
    <dgm:cxn modelId="{FF45FB9E-254A-46A9-BE05-B479A7D8174C}" type="presOf" srcId="{E5BEFAE5-B859-4A16-B9FB-14D33C7E3E49}" destId="{4FB027F8-6D0E-43A7-BCDF-89BDA1FABDB9}" srcOrd="0" destOrd="2" presId="urn:microsoft.com/office/officeart/2005/8/layout/list1"/>
    <dgm:cxn modelId="{BE0C84AF-B1AB-4913-8DB2-50268C760C8E}" type="presOf" srcId="{D1052CAF-B66D-4199-B882-64B1B4938451}" destId="{CEF0C12C-2CE6-495E-9E0A-4B80D3204E17}" srcOrd="1" destOrd="0" presId="urn:microsoft.com/office/officeart/2005/8/layout/list1"/>
    <dgm:cxn modelId="{E7A913DB-677E-4F30-A848-1FF6CED93A4E}" type="presOf" srcId="{357E2AFE-F806-42B7-BDF3-963FF3345E18}" destId="{A1776BF7-71B2-4E77-8633-F7BFE4E44A93}" srcOrd="0" destOrd="2" presId="urn:microsoft.com/office/officeart/2005/8/layout/list1"/>
    <dgm:cxn modelId="{D61D10E5-DB95-4085-A0E1-D6C67A45B275}" srcId="{036734B9-F2A7-4298-A27B-A878C8593B71}" destId="{C943E531-3263-4C0D-9A42-67626EADDFE4}" srcOrd="1" destOrd="0" parTransId="{FEEC7DE3-15A5-4162-BD29-31AFB0562CDB}" sibTransId="{75097EEB-E55B-4E56-B55A-C2135062A94B}"/>
    <dgm:cxn modelId="{06F663F4-27EC-4791-8C25-65916393022F}" type="presOf" srcId="{9F56EEB9-C5B8-4E9E-B762-00E6AE22D884}" destId="{A1776BF7-71B2-4E77-8633-F7BFE4E44A93}" srcOrd="0" destOrd="0" presId="urn:microsoft.com/office/officeart/2005/8/layout/list1"/>
    <dgm:cxn modelId="{508098F6-C084-4F9A-8230-1E8D3920B5BF}" type="presOf" srcId="{C943E531-3263-4C0D-9A42-67626EADDFE4}" destId="{0B0C2AB6-AE53-4474-B28E-7833A43DB7B7}" srcOrd="1" destOrd="0" presId="urn:microsoft.com/office/officeart/2005/8/layout/list1"/>
    <dgm:cxn modelId="{6D2330F9-0144-4D31-B1FC-5994D8306407}" type="presOf" srcId="{D1052CAF-B66D-4199-B882-64B1B4938451}" destId="{06FA044A-B0EE-461C-8BEF-F5F09A01E31C}" srcOrd="0" destOrd="0" presId="urn:microsoft.com/office/officeart/2005/8/layout/list1"/>
    <dgm:cxn modelId="{A8F8D5FC-BCC6-4F4F-9F12-58E6275EB83F}" type="presOf" srcId="{DC9F7897-C554-4770-B571-C080F81B60D8}" destId="{4FB027F8-6D0E-43A7-BCDF-89BDA1FABDB9}" srcOrd="0" destOrd="0" presId="urn:microsoft.com/office/officeart/2005/8/layout/list1"/>
    <dgm:cxn modelId="{A6592D74-A75A-4EF8-8D9D-2D3FDB6114E0}" type="presParOf" srcId="{6BF3FC90-460D-4FA1-9445-E7BB280E44F0}" destId="{B4212CAB-267D-4D9C-B3BA-C8B151E720EB}" srcOrd="0" destOrd="0" presId="urn:microsoft.com/office/officeart/2005/8/layout/list1"/>
    <dgm:cxn modelId="{5C3FB59D-B7B5-4C5D-BFA1-2D00DB9C8347}" type="presParOf" srcId="{B4212CAB-267D-4D9C-B3BA-C8B151E720EB}" destId="{06FA044A-B0EE-461C-8BEF-F5F09A01E31C}" srcOrd="0" destOrd="0" presId="urn:microsoft.com/office/officeart/2005/8/layout/list1"/>
    <dgm:cxn modelId="{AEEA29D4-E3D7-4390-A75E-5520C06EA48B}" type="presParOf" srcId="{B4212CAB-267D-4D9C-B3BA-C8B151E720EB}" destId="{CEF0C12C-2CE6-495E-9E0A-4B80D3204E17}" srcOrd="1" destOrd="0" presId="urn:microsoft.com/office/officeart/2005/8/layout/list1"/>
    <dgm:cxn modelId="{1EEA136E-C09A-4BA4-BDE3-D63EAE239848}" type="presParOf" srcId="{6BF3FC90-460D-4FA1-9445-E7BB280E44F0}" destId="{FDFF5CAF-5946-4F8B-BAF7-036B6199B9B0}" srcOrd="1" destOrd="0" presId="urn:microsoft.com/office/officeart/2005/8/layout/list1"/>
    <dgm:cxn modelId="{C8B250EC-5006-4B0F-B627-CC5BCCD8B8F8}" type="presParOf" srcId="{6BF3FC90-460D-4FA1-9445-E7BB280E44F0}" destId="{A1776BF7-71B2-4E77-8633-F7BFE4E44A93}" srcOrd="2" destOrd="0" presId="urn:microsoft.com/office/officeart/2005/8/layout/list1"/>
    <dgm:cxn modelId="{5DF95DCF-FD5A-44E7-A193-E49556686714}" type="presParOf" srcId="{6BF3FC90-460D-4FA1-9445-E7BB280E44F0}" destId="{F83FDB78-52B7-447B-B20E-2189E17D4657}" srcOrd="3" destOrd="0" presId="urn:microsoft.com/office/officeart/2005/8/layout/list1"/>
    <dgm:cxn modelId="{E6BB29A9-4DC2-4676-B953-C98888A7FF43}" type="presParOf" srcId="{6BF3FC90-460D-4FA1-9445-E7BB280E44F0}" destId="{9BC3E14C-C64F-47D5-B01F-78663317EEAC}" srcOrd="4" destOrd="0" presId="urn:microsoft.com/office/officeart/2005/8/layout/list1"/>
    <dgm:cxn modelId="{9CEA8B78-FE8A-40BE-9910-61D811DE9373}" type="presParOf" srcId="{9BC3E14C-C64F-47D5-B01F-78663317EEAC}" destId="{7E9B1768-B060-48E1-AE59-486437DC5647}" srcOrd="0" destOrd="0" presId="urn:microsoft.com/office/officeart/2005/8/layout/list1"/>
    <dgm:cxn modelId="{BB2F9E2F-B2FE-482A-9B4B-C1CB31A420EF}" type="presParOf" srcId="{9BC3E14C-C64F-47D5-B01F-78663317EEAC}" destId="{0B0C2AB6-AE53-4474-B28E-7833A43DB7B7}" srcOrd="1" destOrd="0" presId="urn:microsoft.com/office/officeart/2005/8/layout/list1"/>
    <dgm:cxn modelId="{D3A01B9A-C40A-41C1-9FC8-2B5088F6B952}" type="presParOf" srcId="{6BF3FC90-460D-4FA1-9445-E7BB280E44F0}" destId="{FA88F93B-0EDA-472E-9F0D-9C209F1D2E78}" srcOrd="5" destOrd="0" presId="urn:microsoft.com/office/officeart/2005/8/layout/list1"/>
    <dgm:cxn modelId="{2DC60DCB-B824-4537-894A-A76DBB19ED12}" type="presParOf" srcId="{6BF3FC90-460D-4FA1-9445-E7BB280E44F0}" destId="{4FB027F8-6D0E-43A7-BCDF-89BDA1FABDB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3400D1-F160-4B23-B59F-952829947D9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7CD237-1F04-4435-9C67-3B4902EB0D1E}">
      <dgm:prSet/>
      <dgm:spPr/>
      <dgm:t>
        <a:bodyPr/>
        <a:lstStyle/>
        <a:p>
          <a:pPr rtl="0"/>
          <a:r>
            <a:rPr lang="el-GR" dirty="0"/>
            <a:t>Εισφορές</a:t>
          </a:r>
          <a:endParaRPr lang="en-US" dirty="0"/>
        </a:p>
      </dgm:t>
    </dgm:pt>
    <dgm:pt modelId="{96F50B4E-A596-4832-BB70-ED0EACD92E65}" type="parTrans" cxnId="{36698702-E72A-4BC2-BFB7-B9247423459B}">
      <dgm:prSet/>
      <dgm:spPr/>
      <dgm:t>
        <a:bodyPr/>
        <a:lstStyle/>
        <a:p>
          <a:endParaRPr lang="en-US"/>
        </a:p>
      </dgm:t>
    </dgm:pt>
    <dgm:pt modelId="{9203A333-BEB2-4040-B2B5-25288C35D39C}" type="sibTrans" cxnId="{36698702-E72A-4BC2-BFB7-B9247423459B}">
      <dgm:prSet/>
      <dgm:spPr/>
      <dgm:t>
        <a:bodyPr/>
        <a:lstStyle/>
        <a:p>
          <a:endParaRPr lang="en-US"/>
        </a:p>
      </dgm:t>
    </dgm:pt>
    <dgm:pt modelId="{D4C18BDA-B9BE-4A2B-B160-CD4F1D8E2960}">
      <dgm:prSet/>
      <dgm:spPr/>
      <dgm:t>
        <a:bodyPr/>
        <a:lstStyle/>
        <a:p>
          <a:pPr rtl="0"/>
          <a:r>
            <a:rPr lang="en-US" dirty="0"/>
            <a:t>50-16</a:t>
          </a:r>
          <a:r>
            <a:rPr lang="el-GR" dirty="0"/>
            <a:t>65</a:t>
          </a:r>
          <a:r>
            <a:rPr lang="en-US" dirty="0"/>
            <a:t> </a:t>
          </a:r>
          <a:r>
            <a:rPr lang="el-GR" dirty="0"/>
            <a:t>€</a:t>
          </a:r>
          <a:endParaRPr lang="en-US" dirty="0"/>
        </a:p>
      </dgm:t>
    </dgm:pt>
    <dgm:pt modelId="{2BB1F98D-012E-4FC6-BB22-BD37707D058E}" type="parTrans" cxnId="{AD590CA9-4AD2-42ED-8DD3-6DCC3377E5FA}">
      <dgm:prSet/>
      <dgm:spPr/>
      <dgm:t>
        <a:bodyPr/>
        <a:lstStyle/>
        <a:p>
          <a:endParaRPr lang="en-US"/>
        </a:p>
      </dgm:t>
    </dgm:pt>
    <dgm:pt modelId="{9004E770-759C-479D-8A48-D8A392998571}" type="sibTrans" cxnId="{AD590CA9-4AD2-42ED-8DD3-6DCC3377E5FA}">
      <dgm:prSet/>
      <dgm:spPr/>
      <dgm:t>
        <a:bodyPr/>
        <a:lstStyle/>
        <a:p>
          <a:endParaRPr lang="en-US"/>
        </a:p>
      </dgm:t>
    </dgm:pt>
    <dgm:pt modelId="{937D413C-C814-4170-A879-2858B2332C48}">
      <dgm:prSet/>
      <dgm:spPr/>
      <dgm:t>
        <a:bodyPr/>
        <a:lstStyle/>
        <a:p>
          <a:pPr rtl="0"/>
          <a:r>
            <a:rPr lang="el-GR" dirty="0"/>
            <a:t>Δικαίωμα έκτακτης εισφοράς</a:t>
          </a:r>
          <a:endParaRPr lang="en-US" dirty="0"/>
        </a:p>
      </dgm:t>
    </dgm:pt>
    <dgm:pt modelId="{5BCA8B44-EDC8-4D6B-A346-58BDE0826EE7}" type="parTrans" cxnId="{998A4E53-7BB5-4A67-8F0E-2B53D228CABC}">
      <dgm:prSet/>
      <dgm:spPr/>
      <dgm:t>
        <a:bodyPr/>
        <a:lstStyle/>
        <a:p>
          <a:endParaRPr lang="en-US"/>
        </a:p>
      </dgm:t>
    </dgm:pt>
    <dgm:pt modelId="{974AEEF7-C445-4D2C-BCE8-C6542A363F56}" type="sibTrans" cxnId="{998A4E53-7BB5-4A67-8F0E-2B53D228CABC}">
      <dgm:prSet/>
      <dgm:spPr/>
      <dgm:t>
        <a:bodyPr/>
        <a:lstStyle/>
        <a:p>
          <a:endParaRPr lang="en-US"/>
        </a:p>
      </dgm:t>
    </dgm:pt>
    <dgm:pt modelId="{3298FBA4-067D-4100-BA02-3FC9AF69E9EE}">
      <dgm:prSet/>
      <dgm:spPr/>
      <dgm:t>
        <a:bodyPr/>
        <a:lstStyle/>
        <a:p>
          <a:pPr rtl="0"/>
          <a:r>
            <a:rPr lang="el-GR" dirty="0"/>
            <a:t>Σύνολο τακτικών και εκτάκτων να μην περνούν τα 20.000 € ετησίως</a:t>
          </a:r>
          <a:endParaRPr lang="en-US" dirty="0"/>
        </a:p>
      </dgm:t>
    </dgm:pt>
    <dgm:pt modelId="{339D1B15-ECB5-428A-93EC-F1D27383D24E}" type="parTrans" cxnId="{86FD7559-A9A1-4356-9946-22EF2650D3C5}">
      <dgm:prSet/>
      <dgm:spPr/>
      <dgm:t>
        <a:bodyPr/>
        <a:lstStyle/>
        <a:p>
          <a:endParaRPr lang="en-US"/>
        </a:p>
      </dgm:t>
    </dgm:pt>
    <dgm:pt modelId="{1D5EE1F0-DBAA-4D2F-94F6-A1DFC1EF989F}" type="sibTrans" cxnId="{86FD7559-A9A1-4356-9946-22EF2650D3C5}">
      <dgm:prSet/>
      <dgm:spPr/>
      <dgm:t>
        <a:bodyPr/>
        <a:lstStyle/>
        <a:p>
          <a:endParaRPr lang="en-US"/>
        </a:p>
      </dgm:t>
    </dgm:pt>
    <dgm:pt modelId="{CF416E88-4673-4FDB-99A9-D89A81DAA978}">
      <dgm:prSet/>
      <dgm:spPr/>
      <dgm:t>
        <a:bodyPr/>
        <a:lstStyle/>
        <a:p>
          <a:pPr rtl="0"/>
          <a:r>
            <a:rPr lang="el-GR" dirty="0"/>
            <a:t>Εισφορά για Λειτουργικά έξοδα - Μηνιαία Εισφορά έως 5%</a:t>
          </a:r>
          <a:endParaRPr lang="en-US" dirty="0"/>
        </a:p>
      </dgm:t>
    </dgm:pt>
    <dgm:pt modelId="{FA0CD379-1711-479F-A90A-0E56A416100C}" type="parTrans" cxnId="{ED72EA63-6750-431C-9A4F-742BCE223443}">
      <dgm:prSet/>
      <dgm:spPr/>
      <dgm:t>
        <a:bodyPr/>
        <a:lstStyle/>
        <a:p>
          <a:endParaRPr lang="en-US"/>
        </a:p>
      </dgm:t>
    </dgm:pt>
    <dgm:pt modelId="{EA3465E8-829B-49E9-921C-E2C682EDDD92}" type="sibTrans" cxnId="{ED72EA63-6750-431C-9A4F-742BCE223443}">
      <dgm:prSet/>
      <dgm:spPr/>
      <dgm:t>
        <a:bodyPr/>
        <a:lstStyle/>
        <a:p>
          <a:endParaRPr lang="en-US"/>
        </a:p>
      </dgm:t>
    </dgm:pt>
    <dgm:pt modelId="{B37946B1-7D03-44D9-B9CF-FC967DDB543D}">
      <dgm:prSet/>
      <dgm:spPr/>
      <dgm:t>
        <a:bodyPr/>
        <a:lstStyle/>
        <a:p>
          <a:pPr rtl="0"/>
          <a:r>
            <a:rPr lang="el-GR" dirty="0"/>
            <a:t>Παροχή</a:t>
          </a:r>
          <a:endParaRPr lang="en-US" dirty="0"/>
        </a:p>
      </dgm:t>
    </dgm:pt>
    <dgm:pt modelId="{9D5ED771-95B9-4B9C-ADEF-0179EB5C53EB}" type="parTrans" cxnId="{7A3D1854-FF0A-4A41-811F-C9FEE9EC4DAB}">
      <dgm:prSet/>
      <dgm:spPr/>
      <dgm:t>
        <a:bodyPr/>
        <a:lstStyle/>
        <a:p>
          <a:endParaRPr lang="en-US"/>
        </a:p>
      </dgm:t>
    </dgm:pt>
    <dgm:pt modelId="{922B037C-0FEE-4C19-AFDB-78303CCAC034}" type="sibTrans" cxnId="{7A3D1854-FF0A-4A41-811F-C9FEE9EC4DAB}">
      <dgm:prSet/>
      <dgm:spPr/>
      <dgm:t>
        <a:bodyPr/>
        <a:lstStyle/>
        <a:p>
          <a:endParaRPr lang="en-US"/>
        </a:p>
      </dgm:t>
    </dgm:pt>
    <dgm:pt modelId="{784EE3CA-5624-445C-BE20-958FB70FC1DE}">
      <dgm:prSet/>
      <dgm:spPr/>
      <dgm:t>
        <a:bodyPr/>
        <a:lstStyle/>
        <a:p>
          <a:pPr rtl="0"/>
          <a:r>
            <a:rPr lang="el-GR" dirty="0"/>
            <a:t>Μηνιαίο ποσό εισφοράς – 12 καταβολές</a:t>
          </a:r>
          <a:endParaRPr lang="en-US" dirty="0"/>
        </a:p>
      </dgm:t>
    </dgm:pt>
    <dgm:pt modelId="{3C3D81A9-1AEF-4A01-8261-3EE728236F09}" type="parTrans" cxnId="{DF33D7C3-0EC5-4CBB-B809-34F3B8495C6B}">
      <dgm:prSet/>
      <dgm:spPr/>
    </dgm:pt>
    <dgm:pt modelId="{1BA0CD3E-51E9-4A35-8F33-1AA0407B7008}" type="sibTrans" cxnId="{DF33D7C3-0EC5-4CBB-B809-34F3B8495C6B}">
      <dgm:prSet/>
      <dgm:spPr/>
    </dgm:pt>
    <dgm:pt modelId="{F44A2BA1-B0D9-4CFD-8CF0-72F48C4866DC}">
      <dgm:prSet/>
      <dgm:spPr/>
      <dgm:t>
        <a:bodyPr/>
        <a:lstStyle/>
        <a:p>
          <a:pPr rtl="0"/>
          <a:r>
            <a:rPr lang="el-GR"/>
            <a:t>Άθροισμα </a:t>
          </a:r>
          <a:r>
            <a:rPr lang="el-GR" dirty="0"/>
            <a:t>εισφορών και επενδύσεων</a:t>
          </a:r>
          <a:endParaRPr lang="en-US" dirty="0"/>
        </a:p>
      </dgm:t>
    </dgm:pt>
    <dgm:pt modelId="{7D06FFAC-ED63-4BF9-A563-3C35039D517A}" type="parTrans" cxnId="{18537A96-A296-40C8-8CA6-0302B6A7132C}">
      <dgm:prSet/>
      <dgm:spPr/>
    </dgm:pt>
    <dgm:pt modelId="{8C8D3352-18AB-43A1-9C8D-205910C053D0}" type="sibTrans" cxnId="{18537A96-A296-40C8-8CA6-0302B6A7132C}">
      <dgm:prSet/>
      <dgm:spPr/>
    </dgm:pt>
    <dgm:pt modelId="{AC819A78-7810-40AE-AA4E-2BC131C48558}" type="pres">
      <dgm:prSet presAssocID="{093400D1-F160-4B23-B59F-952829947D92}" presName="linear" presStyleCnt="0">
        <dgm:presLayoutVars>
          <dgm:animLvl val="lvl"/>
          <dgm:resizeHandles val="exact"/>
        </dgm:presLayoutVars>
      </dgm:prSet>
      <dgm:spPr/>
    </dgm:pt>
    <dgm:pt modelId="{EDBD2AC9-5F59-41C9-972F-45D12C1C193C}" type="pres">
      <dgm:prSet presAssocID="{287CD237-1F04-4435-9C67-3B4902EB0D1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BB655CD-151A-45C6-84D9-CF1ABD7AEA0E}" type="pres">
      <dgm:prSet presAssocID="{287CD237-1F04-4435-9C67-3B4902EB0D1E}" presName="childText" presStyleLbl="revTx" presStyleIdx="0" presStyleCnt="2">
        <dgm:presLayoutVars>
          <dgm:bulletEnabled val="1"/>
        </dgm:presLayoutVars>
      </dgm:prSet>
      <dgm:spPr/>
    </dgm:pt>
    <dgm:pt modelId="{A6609625-83E9-457D-8CA6-259B4BE85F12}" type="pres">
      <dgm:prSet presAssocID="{B37946B1-7D03-44D9-B9CF-FC967DDB543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E6E8BE4-BCEF-4500-BA98-942FD29A8E71}" type="pres">
      <dgm:prSet presAssocID="{B37946B1-7D03-44D9-B9CF-FC967DDB543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6698702-E72A-4BC2-BFB7-B9247423459B}" srcId="{093400D1-F160-4B23-B59F-952829947D92}" destId="{287CD237-1F04-4435-9C67-3B4902EB0D1E}" srcOrd="0" destOrd="0" parTransId="{96F50B4E-A596-4832-BB70-ED0EACD92E65}" sibTransId="{9203A333-BEB2-4040-B2B5-25288C35D39C}"/>
    <dgm:cxn modelId="{36F69F20-FBB5-4C8B-BD30-7A1C6C034A4B}" type="presOf" srcId="{B37946B1-7D03-44D9-B9CF-FC967DDB543D}" destId="{A6609625-83E9-457D-8CA6-259B4BE85F12}" srcOrd="0" destOrd="0" presId="urn:microsoft.com/office/officeart/2005/8/layout/vList2"/>
    <dgm:cxn modelId="{1D3E7F24-8C7E-49D8-A328-7733ACCFAA3D}" type="presOf" srcId="{287CD237-1F04-4435-9C67-3B4902EB0D1E}" destId="{EDBD2AC9-5F59-41C9-972F-45D12C1C193C}" srcOrd="0" destOrd="0" presId="urn:microsoft.com/office/officeart/2005/8/layout/vList2"/>
    <dgm:cxn modelId="{D92B9A26-81E1-440F-953E-C2CA216678D6}" type="presOf" srcId="{937D413C-C814-4170-A879-2858B2332C48}" destId="{5BB655CD-151A-45C6-84D9-CF1ABD7AEA0E}" srcOrd="0" destOrd="2" presId="urn:microsoft.com/office/officeart/2005/8/layout/vList2"/>
    <dgm:cxn modelId="{ED72EA63-6750-431C-9A4F-742BCE223443}" srcId="{287CD237-1F04-4435-9C67-3B4902EB0D1E}" destId="{CF416E88-4673-4FDB-99A9-D89A81DAA978}" srcOrd="4" destOrd="0" parTransId="{FA0CD379-1711-479F-A90A-0E56A416100C}" sibTransId="{EA3465E8-829B-49E9-921C-E2C682EDDD92}"/>
    <dgm:cxn modelId="{998A4E53-7BB5-4A67-8F0E-2B53D228CABC}" srcId="{287CD237-1F04-4435-9C67-3B4902EB0D1E}" destId="{937D413C-C814-4170-A879-2858B2332C48}" srcOrd="2" destOrd="0" parTransId="{5BCA8B44-EDC8-4D6B-A346-58BDE0826EE7}" sibTransId="{974AEEF7-C445-4D2C-BCE8-C6542A363F56}"/>
    <dgm:cxn modelId="{7A3D1854-FF0A-4A41-811F-C9FEE9EC4DAB}" srcId="{093400D1-F160-4B23-B59F-952829947D92}" destId="{B37946B1-7D03-44D9-B9CF-FC967DDB543D}" srcOrd="1" destOrd="0" parTransId="{9D5ED771-95B9-4B9C-ADEF-0179EB5C53EB}" sibTransId="{922B037C-0FEE-4C19-AFDB-78303CCAC034}"/>
    <dgm:cxn modelId="{86FD7559-A9A1-4356-9946-22EF2650D3C5}" srcId="{287CD237-1F04-4435-9C67-3B4902EB0D1E}" destId="{3298FBA4-067D-4100-BA02-3FC9AF69E9EE}" srcOrd="3" destOrd="0" parTransId="{339D1B15-ECB5-428A-93EC-F1D27383D24E}" sibTransId="{1D5EE1F0-DBAA-4D2F-94F6-A1DFC1EF989F}"/>
    <dgm:cxn modelId="{6120797C-8BA6-47E4-B0A1-925F7C25C43F}" type="presOf" srcId="{093400D1-F160-4B23-B59F-952829947D92}" destId="{AC819A78-7810-40AE-AA4E-2BC131C48558}" srcOrd="0" destOrd="0" presId="urn:microsoft.com/office/officeart/2005/8/layout/vList2"/>
    <dgm:cxn modelId="{963CD385-1DE2-4F8E-AA6C-301AE4716202}" type="presOf" srcId="{CF416E88-4673-4FDB-99A9-D89A81DAA978}" destId="{5BB655CD-151A-45C6-84D9-CF1ABD7AEA0E}" srcOrd="0" destOrd="4" presId="urn:microsoft.com/office/officeart/2005/8/layout/vList2"/>
    <dgm:cxn modelId="{28F6098E-08EA-45B0-B0BA-076BBD205EF6}" type="presOf" srcId="{F44A2BA1-B0D9-4CFD-8CF0-72F48C4866DC}" destId="{DE6E8BE4-BCEF-4500-BA98-942FD29A8E71}" srcOrd="0" destOrd="0" presId="urn:microsoft.com/office/officeart/2005/8/layout/vList2"/>
    <dgm:cxn modelId="{733BEB92-64EA-4687-872A-23AA8E62B188}" type="presOf" srcId="{784EE3CA-5624-445C-BE20-958FB70FC1DE}" destId="{5BB655CD-151A-45C6-84D9-CF1ABD7AEA0E}" srcOrd="0" destOrd="0" presId="urn:microsoft.com/office/officeart/2005/8/layout/vList2"/>
    <dgm:cxn modelId="{18537A96-A296-40C8-8CA6-0302B6A7132C}" srcId="{B37946B1-7D03-44D9-B9CF-FC967DDB543D}" destId="{F44A2BA1-B0D9-4CFD-8CF0-72F48C4866DC}" srcOrd="0" destOrd="0" parTransId="{7D06FFAC-ED63-4BF9-A563-3C35039D517A}" sibTransId="{8C8D3352-18AB-43A1-9C8D-205910C053D0}"/>
    <dgm:cxn modelId="{AD590CA9-4AD2-42ED-8DD3-6DCC3377E5FA}" srcId="{287CD237-1F04-4435-9C67-3B4902EB0D1E}" destId="{D4C18BDA-B9BE-4A2B-B160-CD4F1D8E2960}" srcOrd="1" destOrd="0" parTransId="{2BB1F98D-012E-4FC6-BB22-BD37707D058E}" sibTransId="{9004E770-759C-479D-8A48-D8A392998571}"/>
    <dgm:cxn modelId="{369AE8B4-1757-4B78-83E5-A93FA0644055}" type="presOf" srcId="{D4C18BDA-B9BE-4A2B-B160-CD4F1D8E2960}" destId="{5BB655CD-151A-45C6-84D9-CF1ABD7AEA0E}" srcOrd="0" destOrd="1" presId="urn:microsoft.com/office/officeart/2005/8/layout/vList2"/>
    <dgm:cxn modelId="{DF33D7C3-0EC5-4CBB-B809-34F3B8495C6B}" srcId="{287CD237-1F04-4435-9C67-3B4902EB0D1E}" destId="{784EE3CA-5624-445C-BE20-958FB70FC1DE}" srcOrd="0" destOrd="0" parTransId="{3C3D81A9-1AEF-4A01-8261-3EE728236F09}" sibTransId="{1BA0CD3E-51E9-4A35-8F33-1AA0407B7008}"/>
    <dgm:cxn modelId="{DDDE9DD7-A8D3-41C9-93A7-95B8C8B077FB}" type="presOf" srcId="{3298FBA4-067D-4100-BA02-3FC9AF69E9EE}" destId="{5BB655CD-151A-45C6-84D9-CF1ABD7AEA0E}" srcOrd="0" destOrd="3" presId="urn:microsoft.com/office/officeart/2005/8/layout/vList2"/>
    <dgm:cxn modelId="{B8A787EB-6EC1-45A5-B13B-E1161419EBAD}" type="presParOf" srcId="{AC819A78-7810-40AE-AA4E-2BC131C48558}" destId="{EDBD2AC9-5F59-41C9-972F-45D12C1C193C}" srcOrd="0" destOrd="0" presId="urn:microsoft.com/office/officeart/2005/8/layout/vList2"/>
    <dgm:cxn modelId="{F27627EF-F1FB-4243-B74D-16BCAA8A1333}" type="presParOf" srcId="{AC819A78-7810-40AE-AA4E-2BC131C48558}" destId="{5BB655CD-151A-45C6-84D9-CF1ABD7AEA0E}" srcOrd="1" destOrd="0" presId="urn:microsoft.com/office/officeart/2005/8/layout/vList2"/>
    <dgm:cxn modelId="{A8648A83-2E64-4133-B19F-52A0EB8AB9EC}" type="presParOf" srcId="{AC819A78-7810-40AE-AA4E-2BC131C48558}" destId="{A6609625-83E9-457D-8CA6-259B4BE85F12}" srcOrd="2" destOrd="0" presId="urn:microsoft.com/office/officeart/2005/8/layout/vList2"/>
    <dgm:cxn modelId="{2D3AF533-909B-4564-9B99-62AE303C5473}" type="presParOf" srcId="{AC819A78-7810-40AE-AA4E-2BC131C48558}" destId="{DE6E8BE4-BCEF-4500-BA98-942FD29A8E7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104492-85C4-4717-97E8-F8F0FB00DCF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9E0485-CE91-417F-91A0-393BABFBEE59}">
      <dgm:prSet/>
      <dgm:spPr/>
      <dgm:t>
        <a:bodyPr/>
        <a:lstStyle/>
        <a:p>
          <a:r>
            <a:rPr lang="el-GR" dirty="0"/>
            <a:t>Σ</a:t>
          </a:r>
          <a:r>
            <a:rPr lang="el-GR" b="0" i="0" baseline="0" dirty="0"/>
            <a:t>υνταξιοδότηση από τον κύριο φορέα ασφάλισης, ή</a:t>
          </a:r>
          <a:endParaRPr lang="en-US" dirty="0"/>
        </a:p>
      </dgm:t>
    </dgm:pt>
    <dgm:pt modelId="{C53B11CC-8B7C-4CF4-B8FB-A88F2C3519AD}" type="parTrans" cxnId="{30F187EA-A78F-4571-89E1-BA9D6E3615F4}">
      <dgm:prSet/>
      <dgm:spPr/>
      <dgm:t>
        <a:bodyPr/>
        <a:lstStyle/>
        <a:p>
          <a:endParaRPr lang="en-US"/>
        </a:p>
      </dgm:t>
    </dgm:pt>
    <dgm:pt modelId="{4F6A05B4-8C04-48CA-8567-E212EDC52BD7}" type="sibTrans" cxnId="{30F187EA-A78F-4571-89E1-BA9D6E3615F4}">
      <dgm:prSet/>
      <dgm:spPr/>
      <dgm:t>
        <a:bodyPr/>
        <a:lstStyle/>
        <a:p>
          <a:endParaRPr lang="en-US"/>
        </a:p>
      </dgm:t>
    </dgm:pt>
    <dgm:pt modelId="{A6A81324-2966-4F9E-85FB-C6E4AB246AFE}">
      <dgm:prSet/>
      <dgm:spPr/>
      <dgm:t>
        <a:bodyPr/>
        <a:lstStyle/>
        <a:p>
          <a:r>
            <a:rPr lang="el-GR" b="0" i="0" baseline="0" dirty="0"/>
            <a:t>62 ετών, ανεξάρτητα από τον χρόνο ασφάλισης στο Τ.Ε.Α., όπως το ελάχιστο αυτό ηλικιακό όριο διαμορφώνεται κάθε φορά για τη λήψη πλήρους σύνταξης από τον κύριο φορέα ασφάλισης, ή</a:t>
          </a:r>
          <a:endParaRPr lang="en-US" dirty="0"/>
        </a:p>
      </dgm:t>
    </dgm:pt>
    <dgm:pt modelId="{4A3D959F-4197-4F79-B17F-6BD6F385C4A5}" type="parTrans" cxnId="{A2DBBD5A-76A9-44C5-9EE6-3C3399A0A33D}">
      <dgm:prSet/>
      <dgm:spPr/>
      <dgm:t>
        <a:bodyPr/>
        <a:lstStyle/>
        <a:p>
          <a:endParaRPr lang="en-US"/>
        </a:p>
      </dgm:t>
    </dgm:pt>
    <dgm:pt modelId="{4B634F1C-28DF-480E-9581-F287C0936BAC}" type="sibTrans" cxnId="{A2DBBD5A-76A9-44C5-9EE6-3C3399A0A33D}">
      <dgm:prSet/>
      <dgm:spPr/>
      <dgm:t>
        <a:bodyPr/>
        <a:lstStyle/>
        <a:p>
          <a:endParaRPr lang="en-US"/>
        </a:p>
      </dgm:t>
    </dgm:pt>
    <dgm:pt modelId="{B35E1096-3BEC-4459-90AB-EF75044974E8}">
      <dgm:prSet/>
      <dgm:spPr/>
      <dgm:t>
        <a:bodyPr/>
        <a:lstStyle/>
        <a:p>
          <a:r>
            <a:rPr lang="el-GR" b="0" i="0" baseline="0" dirty="0"/>
            <a:t>55 ετών, με τουλάχιστον είκοσι (20) έτη ασφάλισης στο Τ.Ε.Α., ή ανεξάρτητα από τον χρόνο ασφάλισης, αν η εργασιακή σχέση τερματίζεται λόγω οικειοθελούς αποχώρησης με τη σύμφωνη γνώμη του εργοδότη, ή</a:t>
          </a:r>
          <a:endParaRPr lang="en-US" dirty="0"/>
        </a:p>
      </dgm:t>
    </dgm:pt>
    <dgm:pt modelId="{084C8EAE-3D10-4DE0-BFFB-1171A35C0BC4}" type="parTrans" cxnId="{955DDE22-CF71-4938-A92D-89BC97FED9F2}">
      <dgm:prSet/>
      <dgm:spPr/>
      <dgm:t>
        <a:bodyPr/>
        <a:lstStyle/>
        <a:p>
          <a:endParaRPr lang="en-US"/>
        </a:p>
      </dgm:t>
    </dgm:pt>
    <dgm:pt modelId="{0BCEE341-0422-47A7-8472-F83D8990F468}" type="sibTrans" cxnId="{955DDE22-CF71-4938-A92D-89BC97FED9F2}">
      <dgm:prSet/>
      <dgm:spPr/>
      <dgm:t>
        <a:bodyPr/>
        <a:lstStyle/>
        <a:p>
          <a:endParaRPr lang="en-US"/>
        </a:p>
      </dgm:t>
    </dgm:pt>
    <dgm:pt modelId="{94ADC8C2-13D2-4C0B-A7FC-4F9E92D519BC}">
      <dgm:prSet/>
      <dgm:spPr/>
      <dgm:t>
        <a:bodyPr/>
        <a:lstStyle/>
        <a:p>
          <a:r>
            <a:rPr lang="el-GR"/>
            <a:t>Τ</a:t>
          </a:r>
          <a:r>
            <a:rPr lang="el-GR" b="0" i="0" baseline="0"/>
            <a:t>ον τερματισμό της εργασιακής σχέσης χωρίς τη βούληση του εργαζομένου.</a:t>
          </a:r>
          <a:endParaRPr lang="en-US"/>
        </a:p>
      </dgm:t>
    </dgm:pt>
    <dgm:pt modelId="{7988FE9F-59B9-4155-BFDD-3D0B2AE2A261}" type="parTrans" cxnId="{1A449E00-605A-4AF0-9F39-3501882D05A4}">
      <dgm:prSet/>
      <dgm:spPr/>
      <dgm:t>
        <a:bodyPr/>
        <a:lstStyle/>
        <a:p>
          <a:endParaRPr lang="en-US"/>
        </a:p>
      </dgm:t>
    </dgm:pt>
    <dgm:pt modelId="{BDD712F9-BF5E-4064-9B67-E2E05FA9D73E}" type="sibTrans" cxnId="{1A449E00-605A-4AF0-9F39-3501882D05A4}">
      <dgm:prSet/>
      <dgm:spPr/>
      <dgm:t>
        <a:bodyPr/>
        <a:lstStyle/>
        <a:p>
          <a:endParaRPr lang="en-US"/>
        </a:p>
      </dgm:t>
    </dgm:pt>
    <dgm:pt modelId="{E715A256-5FB6-427C-B69D-C4D6009F444B}">
      <dgm:prSet/>
      <dgm:spPr/>
      <dgm:t>
        <a:bodyPr/>
        <a:lstStyle/>
        <a:p>
          <a:r>
            <a:rPr lang="el-GR" b="0" i="0" baseline="0"/>
            <a:t>Θάνατος</a:t>
          </a:r>
          <a:endParaRPr lang="en-US"/>
        </a:p>
      </dgm:t>
    </dgm:pt>
    <dgm:pt modelId="{0BE01985-C5AA-4B83-84DC-227B3228D505}" type="parTrans" cxnId="{17F1ECA6-9D00-4794-95B9-98C0803B89C4}">
      <dgm:prSet/>
      <dgm:spPr/>
      <dgm:t>
        <a:bodyPr/>
        <a:lstStyle/>
        <a:p>
          <a:endParaRPr lang="en-US"/>
        </a:p>
      </dgm:t>
    </dgm:pt>
    <dgm:pt modelId="{896AB060-7B5F-413D-8ACA-0AD4566C997F}" type="sibTrans" cxnId="{17F1ECA6-9D00-4794-95B9-98C0803B89C4}">
      <dgm:prSet/>
      <dgm:spPr/>
      <dgm:t>
        <a:bodyPr/>
        <a:lstStyle/>
        <a:p>
          <a:endParaRPr lang="en-US"/>
        </a:p>
      </dgm:t>
    </dgm:pt>
    <dgm:pt modelId="{0612BB8F-37B8-48E2-A5F9-D35C162EDDC1}" type="pres">
      <dgm:prSet presAssocID="{73104492-85C4-4717-97E8-F8F0FB00DCFA}" presName="vert0" presStyleCnt="0">
        <dgm:presLayoutVars>
          <dgm:dir/>
          <dgm:animOne val="branch"/>
          <dgm:animLvl val="lvl"/>
        </dgm:presLayoutVars>
      </dgm:prSet>
      <dgm:spPr/>
    </dgm:pt>
    <dgm:pt modelId="{12550E66-ECF9-4427-A739-1402482F88FE}" type="pres">
      <dgm:prSet presAssocID="{3F9E0485-CE91-417F-91A0-393BABFBEE59}" presName="thickLine" presStyleLbl="alignNode1" presStyleIdx="0" presStyleCnt="5"/>
      <dgm:spPr/>
    </dgm:pt>
    <dgm:pt modelId="{E17A8709-A2B6-46B6-8945-FE574EB44D54}" type="pres">
      <dgm:prSet presAssocID="{3F9E0485-CE91-417F-91A0-393BABFBEE59}" presName="horz1" presStyleCnt="0"/>
      <dgm:spPr/>
    </dgm:pt>
    <dgm:pt modelId="{40850136-9B73-496F-98A2-C6545F34C300}" type="pres">
      <dgm:prSet presAssocID="{3F9E0485-CE91-417F-91A0-393BABFBEE59}" presName="tx1" presStyleLbl="revTx" presStyleIdx="0" presStyleCnt="5"/>
      <dgm:spPr/>
    </dgm:pt>
    <dgm:pt modelId="{737A6290-2193-452B-B02C-2D407D49628C}" type="pres">
      <dgm:prSet presAssocID="{3F9E0485-CE91-417F-91A0-393BABFBEE59}" presName="vert1" presStyleCnt="0"/>
      <dgm:spPr/>
    </dgm:pt>
    <dgm:pt modelId="{66CBD717-EDEE-4DEE-97B2-599A917079A2}" type="pres">
      <dgm:prSet presAssocID="{A6A81324-2966-4F9E-85FB-C6E4AB246AFE}" presName="thickLine" presStyleLbl="alignNode1" presStyleIdx="1" presStyleCnt="5"/>
      <dgm:spPr/>
    </dgm:pt>
    <dgm:pt modelId="{27D92227-C64A-44F0-8182-B030B659BCAE}" type="pres">
      <dgm:prSet presAssocID="{A6A81324-2966-4F9E-85FB-C6E4AB246AFE}" presName="horz1" presStyleCnt="0"/>
      <dgm:spPr/>
    </dgm:pt>
    <dgm:pt modelId="{0491869E-E672-4B12-98FC-5A87E21DDE11}" type="pres">
      <dgm:prSet presAssocID="{A6A81324-2966-4F9E-85FB-C6E4AB246AFE}" presName="tx1" presStyleLbl="revTx" presStyleIdx="1" presStyleCnt="5"/>
      <dgm:spPr/>
    </dgm:pt>
    <dgm:pt modelId="{F16CC8B3-6FE7-441D-BA35-4121DC51088A}" type="pres">
      <dgm:prSet presAssocID="{A6A81324-2966-4F9E-85FB-C6E4AB246AFE}" presName="vert1" presStyleCnt="0"/>
      <dgm:spPr/>
    </dgm:pt>
    <dgm:pt modelId="{C2930A9C-39F2-4CA0-A2E5-64444F6EC259}" type="pres">
      <dgm:prSet presAssocID="{B35E1096-3BEC-4459-90AB-EF75044974E8}" presName="thickLine" presStyleLbl="alignNode1" presStyleIdx="2" presStyleCnt="5"/>
      <dgm:spPr/>
    </dgm:pt>
    <dgm:pt modelId="{467C4689-5914-42C1-A485-86F7629D3E73}" type="pres">
      <dgm:prSet presAssocID="{B35E1096-3BEC-4459-90AB-EF75044974E8}" presName="horz1" presStyleCnt="0"/>
      <dgm:spPr/>
    </dgm:pt>
    <dgm:pt modelId="{F9CB2E04-6699-4974-B24C-F3519AC07834}" type="pres">
      <dgm:prSet presAssocID="{B35E1096-3BEC-4459-90AB-EF75044974E8}" presName="tx1" presStyleLbl="revTx" presStyleIdx="2" presStyleCnt="5"/>
      <dgm:spPr/>
    </dgm:pt>
    <dgm:pt modelId="{3FE81AF0-B20E-4985-91B2-CA8E6EC28419}" type="pres">
      <dgm:prSet presAssocID="{B35E1096-3BEC-4459-90AB-EF75044974E8}" presName="vert1" presStyleCnt="0"/>
      <dgm:spPr/>
    </dgm:pt>
    <dgm:pt modelId="{B39AFCB8-9A62-45CF-8B06-7AE3FB484F82}" type="pres">
      <dgm:prSet presAssocID="{94ADC8C2-13D2-4C0B-A7FC-4F9E92D519BC}" presName="thickLine" presStyleLbl="alignNode1" presStyleIdx="3" presStyleCnt="5"/>
      <dgm:spPr/>
    </dgm:pt>
    <dgm:pt modelId="{B002FBBE-D4AD-4AEE-ACCF-686E8B65CFE0}" type="pres">
      <dgm:prSet presAssocID="{94ADC8C2-13D2-4C0B-A7FC-4F9E92D519BC}" presName="horz1" presStyleCnt="0"/>
      <dgm:spPr/>
    </dgm:pt>
    <dgm:pt modelId="{64F9A02E-96AB-49D6-86C7-0622DBC00805}" type="pres">
      <dgm:prSet presAssocID="{94ADC8C2-13D2-4C0B-A7FC-4F9E92D519BC}" presName="tx1" presStyleLbl="revTx" presStyleIdx="3" presStyleCnt="5"/>
      <dgm:spPr/>
    </dgm:pt>
    <dgm:pt modelId="{54AA5E2E-AD5C-4734-A211-48881BB513E8}" type="pres">
      <dgm:prSet presAssocID="{94ADC8C2-13D2-4C0B-A7FC-4F9E92D519BC}" presName="vert1" presStyleCnt="0"/>
      <dgm:spPr/>
    </dgm:pt>
    <dgm:pt modelId="{773BCE7D-F235-4443-A031-97E627581BD1}" type="pres">
      <dgm:prSet presAssocID="{E715A256-5FB6-427C-B69D-C4D6009F444B}" presName="thickLine" presStyleLbl="alignNode1" presStyleIdx="4" presStyleCnt="5"/>
      <dgm:spPr/>
    </dgm:pt>
    <dgm:pt modelId="{4CAC352D-4439-4A35-99A1-551CEE6BCC43}" type="pres">
      <dgm:prSet presAssocID="{E715A256-5FB6-427C-B69D-C4D6009F444B}" presName="horz1" presStyleCnt="0"/>
      <dgm:spPr/>
    </dgm:pt>
    <dgm:pt modelId="{31F33768-3C24-4023-970B-32B3FBA52CB5}" type="pres">
      <dgm:prSet presAssocID="{E715A256-5FB6-427C-B69D-C4D6009F444B}" presName="tx1" presStyleLbl="revTx" presStyleIdx="4" presStyleCnt="5"/>
      <dgm:spPr/>
    </dgm:pt>
    <dgm:pt modelId="{664C51BE-342F-4545-B756-7CFFAAEDCD4D}" type="pres">
      <dgm:prSet presAssocID="{E715A256-5FB6-427C-B69D-C4D6009F444B}" presName="vert1" presStyleCnt="0"/>
      <dgm:spPr/>
    </dgm:pt>
  </dgm:ptLst>
  <dgm:cxnLst>
    <dgm:cxn modelId="{1A449E00-605A-4AF0-9F39-3501882D05A4}" srcId="{73104492-85C4-4717-97E8-F8F0FB00DCFA}" destId="{94ADC8C2-13D2-4C0B-A7FC-4F9E92D519BC}" srcOrd="3" destOrd="0" parTransId="{7988FE9F-59B9-4155-BFDD-3D0B2AE2A261}" sibTransId="{BDD712F9-BF5E-4064-9B67-E2E05FA9D73E}"/>
    <dgm:cxn modelId="{61FE1103-B598-45DC-8D0A-701EC07A986B}" type="presOf" srcId="{B35E1096-3BEC-4459-90AB-EF75044974E8}" destId="{F9CB2E04-6699-4974-B24C-F3519AC07834}" srcOrd="0" destOrd="0" presId="urn:microsoft.com/office/officeart/2008/layout/LinedList"/>
    <dgm:cxn modelId="{955DDE22-CF71-4938-A92D-89BC97FED9F2}" srcId="{73104492-85C4-4717-97E8-F8F0FB00DCFA}" destId="{B35E1096-3BEC-4459-90AB-EF75044974E8}" srcOrd="2" destOrd="0" parTransId="{084C8EAE-3D10-4DE0-BFFB-1171A35C0BC4}" sibTransId="{0BCEE341-0422-47A7-8472-F83D8990F468}"/>
    <dgm:cxn modelId="{95E1C424-BB8C-44FA-A391-9C4F4E2F8EC6}" type="presOf" srcId="{94ADC8C2-13D2-4C0B-A7FC-4F9E92D519BC}" destId="{64F9A02E-96AB-49D6-86C7-0622DBC00805}" srcOrd="0" destOrd="0" presId="urn:microsoft.com/office/officeart/2008/layout/LinedList"/>
    <dgm:cxn modelId="{65915F34-7417-41A7-A024-1BB5CD88F9FF}" type="presOf" srcId="{E715A256-5FB6-427C-B69D-C4D6009F444B}" destId="{31F33768-3C24-4023-970B-32B3FBA52CB5}" srcOrd="0" destOrd="0" presId="urn:microsoft.com/office/officeart/2008/layout/LinedList"/>
    <dgm:cxn modelId="{61C1EE70-2875-4A06-AAC3-51A5432B53C7}" type="presOf" srcId="{73104492-85C4-4717-97E8-F8F0FB00DCFA}" destId="{0612BB8F-37B8-48E2-A5F9-D35C162EDDC1}" srcOrd="0" destOrd="0" presId="urn:microsoft.com/office/officeart/2008/layout/LinedList"/>
    <dgm:cxn modelId="{C4364377-47DE-4C0F-A41D-C6CC1CBE50E1}" type="presOf" srcId="{A6A81324-2966-4F9E-85FB-C6E4AB246AFE}" destId="{0491869E-E672-4B12-98FC-5A87E21DDE11}" srcOrd="0" destOrd="0" presId="urn:microsoft.com/office/officeart/2008/layout/LinedList"/>
    <dgm:cxn modelId="{A2DBBD5A-76A9-44C5-9EE6-3C3399A0A33D}" srcId="{73104492-85C4-4717-97E8-F8F0FB00DCFA}" destId="{A6A81324-2966-4F9E-85FB-C6E4AB246AFE}" srcOrd="1" destOrd="0" parTransId="{4A3D959F-4197-4F79-B17F-6BD6F385C4A5}" sibTransId="{4B634F1C-28DF-480E-9581-F287C0936BAC}"/>
    <dgm:cxn modelId="{17F1ECA6-9D00-4794-95B9-98C0803B89C4}" srcId="{73104492-85C4-4717-97E8-F8F0FB00DCFA}" destId="{E715A256-5FB6-427C-B69D-C4D6009F444B}" srcOrd="4" destOrd="0" parTransId="{0BE01985-C5AA-4B83-84DC-227B3228D505}" sibTransId="{896AB060-7B5F-413D-8ACA-0AD4566C997F}"/>
    <dgm:cxn modelId="{31C264CD-5F50-4941-9A3D-73318C173147}" type="presOf" srcId="{3F9E0485-CE91-417F-91A0-393BABFBEE59}" destId="{40850136-9B73-496F-98A2-C6545F34C300}" srcOrd="0" destOrd="0" presId="urn:microsoft.com/office/officeart/2008/layout/LinedList"/>
    <dgm:cxn modelId="{30F187EA-A78F-4571-89E1-BA9D6E3615F4}" srcId="{73104492-85C4-4717-97E8-F8F0FB00DCFA}" destId="{3F9E0485-CE91-417F-91A0-393BABFBEE59}" srcOrd="0" destOrd="0" parTransId="{C53B11CC-8B7C-4CF4-B8FB-A88F2C3519AD}" sibTransId="{4F6A05B4-8C04-48CA-8567-E212EDC52BD7}"/>
    <dgm:cxn modelId="{93EDD525-075C-4C27-B802-7BC8FB027B77}" type="presParOf" srcId="{0612BB8F-37B8-48E2-A5F9-D35C162EDDC1}" destId="{12550E66-ECF9-4427-A739-1402482F88FE}" srcOrd="0" destOrd="0" presId="urn:microsoft.com/office/officeart/2008/layout/LinedList"/>
    <dgm:cxn modelId="{51F0CEC6-E85F-4ED4-9DF3-370BC88012F4}" type="presParOf" srcId="{0612BB8F-37B8-48E2-A5F9-D35C162EDDC1}" destId="{E17A8709-A2B6-46B6-8945-FE574EB44D54}" srcOrd="1" destOrd="0" presId="urn:microsoft.com/office/officeart/2008/layout/LinedList"/>
    <dgm:cxn modelId="{6AFEF7B1-377A-4EB4-86F2-27CD24145523}" type="presParOf" srcId="{E17A8709-A2B6-46B6-8945-FE574EB44D54}" destId="{40850136-9B73-496F-98A2-C6545F34C300}" srcOrd="0" destOrd="0" presId="urn:microsoft.com/office/officeart/2008/layout/LinedList"/>
    <dgm:cxn modelId="{FD1A2F0A-0E63-49B5-9FE5-11BEEE1945E2}" type="presParOf" srcId="{E17A8709-A2B6-46B6-8945-FE574EB44D54}" destId="{737A6290-2193-452B-B02C-2D407D49628C}" srcOrd="1" destOrd="0" presId="urn:microsoft.com/office/officeart/2008/layout/LinedList"/>
    <dgm:cxn modelId="{B571A09A-3EAC-4022-AE4E-63DB9C95D42E}" type="presParOf" srcId="{0612BB8F-37B8-48E2-A5F9-D35C162EDDC1}" destId="{66CBD717-EDEE-4DEE-97B2-599A917079A2}" srcOrd="2" destOrd="0" presId="urn:microsoft.com/office/officeart/2008/layout/LinedList"/>
    <dgm:cxn modelId="{B4365C48-4289-4838-87C9-CE21DC885CFD}" type="presParOf" srcId="{0612BB8F-37B8-48E2-A5F9-D35C162EDDC1}" destId="{27D92227-C64A-44F0-8182-B030B659BCAE}" srcOrd="3" destOrd="0" presId="urn:microsoft.com/office/officeart/2008/layout/LinedList"/>
    <dgm:cxn modelId="{93770E3B-68AA-4F4F-A5B3-F2224990E552}" type="presParOf" srcId="{27D92227-C64A-44F0-8182-B030B659BCAE}" destId="{0491869E-E672-4B12-98FC-5A87E21DDE11}" srcOrd="0" destOrd="0" presId="urn:microsoft.com/office/officeart/2008/layout/LinedList"/>
    <dgm:cxn modelId="{CD009C86-7A57-4926-969F-305858C638CB}" type="presParOf" srcId="{27D92227-C64A-44F0-8182-B030B659BCAE}" destId="{F16CC8B3-6FE7-441D-BA35-4121DC51088A}" srcOrd="1" destOrd="0" presId="urn:microsoft.com/office/officeart/2008/layout/LinedList"/>
    <dgm:cxn modelId="{CE5F0E35-7325-4AB9-AEB7-88905207D454}" type="presParOf" srcId="{0612BB8F-37B8-48E2-A5F9-D35C162EDDC1}" destId="{C2930A9C-39F2-4CA0-A2E5-64444F6EC259}" srcOrd="4" destOrd="0" presId="urn:microsoft.com/office/officeart/2008/layout/LinedList"/>
    <dgm:cxn modelId="{4C14DF6E-5AEA-43CA-B06D-3A3BA098DC35}" type="presParOf" srcId="{0612BB8F-37B8-48E2-A5F9-D35C162EDDC1}" destId="{467C4689-5914-42C1-A485-86F7629D3E73}" srcOrd="5" destOrd="0" presId="urn:microsoft.com/office/officeart/2008/layout/LinedList"/>
    <dgm:cxn modelId="{0C9147FC-6320-4C05-BA6F-5AF939A9740E}" type="presParOf" srcId="{467C4689-5914-42C1-A485-86F7629D3E73}" destId="{F9CB2E04-6699-4974-B24C-F3519AC07834}" srcOrd="0" destOrd="0" presId="urn:microsoft.com/office/officeart/2008/layout/LinedList"/>
    <dgm:cxn modelId="{756EDA85-1E97-461F-87BD-410055A32602}" type="presParOf" srcId="{467C4689-5914-42C1-A485-86F7629D3E73}" destId="{3FE81AF0-B20E-4985-91B2-CA8E6EC28419}" srcOrd="1" destOrd="0" presId="urn:microsoft.com/office/officeart/2008/layout/LinedList"/>
    <dgm:cxn modelId="{D1C574C9-FEDB-4E17-A660-A3677892708A}" type="presParOf" srcId="{0612BB8F-37B8-48E2-A5F9-D35C162EDDC1}" destId="{B39AFCB8-9A62-45CF-8B06-7AE3FB484F82}" srcOrd="6" destOrd="0" presId="urn:microsoft.com/office/officeart/2008/layout/LinedList"/>
    <dgm:cxn modelId="{3CFB7CA2-DF85-43E6-9266-746DF47FE2E2}" type="presParOf" srcId="{0612BB8F-37B8-48E2-A5F9-D35C162EDDC1}" destId="{B002FBBE-D4AD-4AEE-ACCF-686E8B65CFE0}" srcOrd="7" destOrd="0" presId="urn:microsoft.com/office/officeart/2008/layout/LinedList"/>
    <dgm:cxn modelId="{669489BB-014B-4CBC-9B4D-14E31C4E4F2C}" type="presParOf" srcId="{B002FBBE-D4AD-4AEE-ACCF-686E8B65CFE0}" destId="{64F9A02E-96AB-49D6-86C7-0622DBC00805}" srcOrd="0" destOrd="0" presId="urn:microsoft.com/office/officeart/2008/layout/LinedList"/>
    <dgm:cxn modelId="{C404D33B-E075-4DB7-872B-F3AE47F75928}" type="presParOf" srcId="{B002FBBE-D4AD-4AEE-ACCF-686E8B65CFE0}" destId="{54AA5E2E-AD5C-4734-A211-48881BB513E8}" srcOrd="1" destOrd="0" presId="urn:microsoft.com/office/officeart/2008/layout/LinedList"/>
    <dgm:cxn modelId="{D7C439FE-0100-40C8-ACFA-EB7341F28CEE}" type="presParOf" srcId="{0612BB8F-37B8-48E2-A5F9-D35C162EDDC1}" destId="{773BCE7D-F235-4443-A031-97E627581BD1}" srcOrd="8" destOrd="0" presId="urn:microsoft.com/office/officeart/2008/layout/LinedList"/>
    <dgm:cxn modelId="{48B96786-F0E6-4726-83F7-899E85E9FB5C}" type="presParOf" srcId="{0612BB8F-37B8-48E2-A5F9-D35C162EDDC1}" destId="{4CAC352D-4439-4A35-99A1-551CEE6BCC43}" srcOrd="9" destOrd="0" presId="urn:microsoft.com/office/officeart/2008/layout/LinedList"/>
    <dgm:cxn modelId="{82F90FE3-F6A3-494F-AB80-01AE4A938060}" type="presParOf" srcId="{4CAC352D-4439-4A35-99A1-551CEE6BCC43}" destId="{31F33768-3C24-4023-970B-32B3FBA52CB5}" srcOrd="0" destOrd="0" presId="urn:microsoft.com/office/officeart/2008/layout/LinedList"/>
    <dgm:cxn modelId="{06F4E5F4-54A4-4DD0-94DC-73EF4DA738D5}" type="presParOf" srcId="{4CAC352D-4439-4A35-99A1-551CEE6BCC43}" destId="{664C51BE-342F-4545-B756-7CFFAAEDCD4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F0CAC5-A9C8-4D49-8982-C5682D36AB2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EF97E9-3A6D-4861-9FFF-23C600621778}">
      <dgm:prSet/>
      <dgm:spPr/>
      <dgm:t>
        <a:bodyPr/>
        <a:lstStyle/>
        <a:p>
          <a:r>
            <a:rPr lang="el-GR" b="0" i="0" baseline="0" dirty="0"/>
            <a:t>Προκαταβολή  50%</a:t>
          </a:r>
          <a:endParaRPr lang="en-US" dirty="0"/>
        </a:p>
      </dgm:t>
    </dgm:pt>
    <dgm:pt modelId="{E45A0A9F-BEE8-4CB3-ABAE-CAA12D98D282}" type="parTrans" cxnId="{B220F844-5E99-48DD-9AFB-8F3ADEBC0E5A}">
      <dgm:prSet/>
      <dgm:spPr/>
      <dgm:t>
        <a:bodyPr/>
        <a:lstStyle/>
        <a:p>
          <a:endParaRPr lang="en-US"/>
        </a:p>
      </dgm:t>
    </dgm:pt>
    <dgm:pt modelId="{9900192C-B18B-4F61-9444-76ED4A879C26}" type="sibTrans" cxnId="{B220F844-5E99-48DD-9AFB-8F3ADEBC0E5A}">
      <dgm:prSet/>
      <dgm:spPr/>
      <dgm:t>
        <a:bodyPr/>
        <a:lstStyle/>
        <a:p>
          <a:endParaRPr lang="en-US"/>
        </a:p>
      </dgm:t>
    </dgm:pt>
    <dgm:pt modelId="{65656785-83F8-4806-B608-7B4F411E734E}">
      <dgm:prSet/>
      <dgm:spPr/>
      <dgm:t>
        <a:bodyPr/>
        <a:lstStyle/>
        <a:p>
          <a:r>
            <a:rPr lang="el-GR" b="0" i="0" baseline="0"/>
            <a:t>62 ετών ή </a:t>
          </a:r>
          <a:endParaRPr lang="en-US"/>
        </a:p>
      </dgm:t>
    </dgm:pt>
    <dgm:pt modelId="{21BEDF2C-D82A-43FF-8DE7-78A6332424C0}" type="parTrans" cxnId="{CA6023CC-D45A-45E9-951B-18A2A1051595}">
      <dgm:prSet/>
      <dgm:spPr/>
      <dgm:t>
        <a:bodyPr/>
        <a:lstStyle/>
        <a:p>
          <a:endParaRPr lang="en-US"/>
        </a:p>
      </dgm:t>
    </dgm:pt>
    <dgm:pt modelId="{0B64F474-DEF1-41C7-8596-39D94725DE69}" type="sibTrans" cxnId="{CA6023CC-D45A-45E9-951B-18A2A1051595}">
      <dgm:prSet/>
      <dgm:spPr/>
      <dgm:t>
        <a:bodyPr/>
        <a:lstStyle/>
        <a:p>
          <a:endParaRPr lang="en-US"/>
        </a:p>
      </dgm:t>
    </dgm:pt>
    <dgm:pt modelId="{271C39DE-8202-4E89-B10E-8F89A2EB6877}">
      <dgm:prSet/>
      <dgm:spPr/>
      <dgm:t>
        <a:bodyPr/>
        <a:lstStyle/>
        <a:p>
          <a:r>
            <a:rPr lang="el-GR" b="0" i="0" baseline="0"/>
            <a:t>55 ετών με τουλάχιστον είκοσι (20) έτη ασφάλισης στο Τ.Ε.Α.</a:t>
          </a:r>
          <a:endParaRPr lang="en-US"/>
        </a:p>
      </dgm:t>
    </dgm:pt>
    <dgm:pt modelId="{BA57EAFC-F895-4C2D-9E73-E23D12E2FAFC}" type="parTrans" cxnId="{FA19A77B-842C-4094-B79E-2979E5EDEB54}">
      <dgm:prSet/>
      <dgm:spPr/>
      <dgm:t>
        <a:bodyPr/>
        <a:lstStyle/>
        <a:p>
          <a:endParaRPr lang="en-US"/>
        </a:p>
      </dgm:t>
    </dgm:pt>
    <dgm:pt modelId="{7AE41749-6AF8-4D07-89B0-DE6DC6CD60FA}" type="sibTrans" cxnId="{FA19A77B-842C-4094-B79E-2979E5EDEB54}">
      <dgm:prSet/>
      <dgm:spPr/>
      <dgm:t>
        <a:bodyPr/>
        <a:lstStyle/>
        <a:p>
          <a:endParaRPr lang="en-US"/>
        </a:p>
      </dgm:t>
    </dgm:pt>
    <dgm:pt modelId="{FE2E47C5-9498-4E0C-94D9-2DDA2F53A61B}">
      <dgm:prSet/>
      <dgm:spPr/>
      <dgm:t>
        <a:bodyPr/>
        <a:lstStyle/>
        <a:p>
          <a:r>
            <a:rPr lang="el-GR" b="0" i="0" baseline="0"/>
            <a:t>Πρόωρη λήψη συνταξιοδοτικής παροχής έως 50%</a:t>
          </a:r>
          <a:endParaRPr lang="en-US"/>
        </a:p>
      </dgm:t>
    </dgm:pt>
    <dgm:pt modelId="{A94045A4-D779-40BE-B80E-2F591E53DCAD}" type="parTrans" cxnId="{4F2653D6-B0CA-4FC4-9FE8-9E8A1D68ECBD}">
      <dgm:prSet/>
      <dgm:spPr/>
      <dgm:t>
        <a:bodyPr/>
        <a:lstStyle/>
        <a:p>
          <a:endParaRPr lang="en-US"/>
        </a:p>
      </dgm:t>
    </dgm:pt>
    <dgm:pt modelId="{BE9E3B90-0C12-42F3-B5E2-3B3958EA3E0F}" type="sibTrans" cxnId="{4F2653D6-B0CA-4FC4-9FE8-9E8A1D68ECBD}">
      <dgm:prSet/>
      <dgm:spPr/>
      <dgm:t>
        <a:bodyPr/>
        <a:lstStyle/>
        <a:p>
          <a:endParaRPr lang="en-US"/>
        </a:p>
      </dgm:t>
    </dgm:pt>
    <dgm:pt modelId="{E1332BF3-A13B-45CB-A010-70E30C572E07}">
      <dgm:prSet/>
      <dgm:spPr/>
      <dgm:t>
        <a:bodyPr/>
        <a:lstStyle/>
        <a:p>
          <a:r>
            <a:rPr lang="el-GR" b="0" i="0" baseline="0"/>
            <a:t>τουλάχιστον 15 έτη ασφάλισης στο Τ.Ε.Α. και </a:t>
          </a:r>
          <a:endParaRPr lang="en-US"/>
        </a:p>
      </dgm:t>
    </dgm:pt>
    <dgm:pt modelId="{6F64612D-B938-44B3-AEE9-823672C8CBF1}" type="parTrans" cxnId="{919684DA-0C93-4491-9E01-536E2706ACCA}">
      <dgm:prSet/>
      <dgm:spPr/>
      <dgm:t>
        <a:bodyPr/>
        <a:lstStyle/>
        <a:p>
          <a:endParaRPr lang="en-US"/>
        </a:p>
      </dgm:t>
    </dgm:pt>
    <dgm:pt modelId="{8AC165CE-79EB-4C02-AC4A-FF008C0B7D19}" type="sibTrans" cxnId="{919684DA-0C93-4491-9E01-536E2706ACCA}">
      <dgm:prSet/>
      <dgm:spPr/>
      <dgm:t>
        <a:bodyPr/>
        <a:lstStyle/>
        <a:p>
          <a:endParaRPr lang="en-US"/>
        </a:p>
      </dgm:t>
    </dgm:pt>
    <dgm:pt modelId="{93B615CE-BCA1-4F3E-81FF-D4E97D50FF53}">
      <dgm:prSet/>
      <dgm:spPr/>
      <dgm:t>
        <a:bodyPr/>
        <a:lstStyle/>
        <a:p>
          <a:r>
            <a:rPr lang="el-GR" b="0" i="0" baseline="0"/>
            <a:t>δεν συντρέχουν οι προϋποθέσεις λήψης προκαταβολής ιδιότητας του μέλους.</a:t>
          </a:r>
          <a:endParaRPr lang="en-US"/>
        </a:p>
      </dgm:t>
    </dgm:pt>
    <dgm:pt modelId="{62CBA2AD-0E2F-44E5-82AE-835DD221F668}" type="parTrans" cxnId="{F6A568ED-F6AA-456F-88D5-2474284CA24A}">
      <dgm:prSet/>
      <dgm:spPr/>
      <dgm:t>
        <a:bodyPr/>
        <a:lstStyle/>
        <a:p>
          <a:endParaRPr lang="en-US"/>
        </a:p>
      </dgm:t>
    </dgm:pt>
    <dgm:pt modelId="{57F35093-54F6-4243-B884-5E5EFA6841DC}" type="sibTrans" cxnId="{F6A568ED-F6AA-456F-88D5-2474284CA24A}">
      <dgm:prSet/>
      <dgm:spPr/>
      <dgm:t>
        <a:bodyPr/>
        <a:lstStyle/>
        <a:p>
          <a:endParaRPr lang="en-US"/>
        </a:p>
      </dgm:t>
    </dgm:pt>
    <dgm:pt modelId="{0FCEF49A-0575-4F0B-919E-CE6D91F758D9}" type="pres">
      <dgm:prSet presAssocID="{53F0CAC5-A9C8-4D49-8982-C5682D36AB24}" presName="Name0" presStyleCnt="0">
        <dgm:presLayoutVars>
          <dgm:dir/>
          <dgm:animLvl val="lvl"/>
          <dgm:resizeHandles val="exact"/>
        </dgm:presLayoutVars>
      </dgm:prSet>
      <dgm:spPr/>
    </dgm:pt>
    <dgm:pt modelId="{1DF45D43-DF52-4CAD-97A2-AFB5F78E49B4}" type="pres">
      <dgm:prSet presAssocID="{5CEF97E9-3A6D-4861-9FFF-23C600621778}" presName="linNode" presStyleCnt="0"/>
      <dgm:spPr/>
    </dgm:pt>
    <dgm:pt modelId="{587A347A-3A89-4593-B456-CBBB1CB462F7}" type="pres">
      <dgm:prSet presAssocID="{5CEF97E9-3A6D-4861-9FFF-23C60062177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82C5AA5-9FC9-4839-9F7A-BF935C804089}" type="pres">
      <dgm:prSet presAssocID="{5CEF97E9-3A6D-4861-9FFF-23C600621778}" presName="descendantText" presStyleLbl="alignAccFollowNode1" presStyleIdx="0" presStyleCnt="2">
        <dgm:presLayoutVars>
          <dgm:bulletEnabled val="1"/>
        </dgm:presLayoutVars>
      </dgm:prSet>
      <dgm:spPr/>
    </dgm:pt>
    <dgm:pt modelId="{ED8ADB37-0CC2-4E4E-AF4A-A6BEE4915B40}" type="pres">
      <dgm:prSet presAssocID="{9900192C-B18B-4F61-9444-76ED4A879C26}" presName="sp" presStyleCnt="0"/>
      <dgm:spPr/>
    </dgm:pt>
    <dgm:pt modelId="{9C10F85F-CD95-4F55-82E2-2CB1879E7EBE}" type="pres">
      <dgm:prSet presAssocID="{FE2E47C5-9498-4E0C-94D9-2DDA2F53A61B}" presName="linNode" presStyleCnt="0"/>
      <dgm:spPr/>
    </dgm:pt>
    <dgm:pt modelId="{0F05FC0F-3F18-4310-A7C5-A5AE4BE45AF7}" type="pres">
      <dgm:prSet presAssocID="{FE2E47C5-9498-4E0C-94D9-2DDA2F53A61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9F537307-395E-4E36-ADD9-C427821DFD1B}" type="pres">
      <dgm:prSet presAssocID="{FE2E47C5-9498-4E0C-94D9-2DDA2F53A61B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85A7DA23-5A8D-4216-BE9C-0D3FC73E244E}" type="presOf" srcId="{53F0CAC5-A9C8-4D49-8982-C5682D36AB24}" destId="{0FCEF49A-0575-4F0B-919E-CE6D91F758D9}" srcOrd="0" destOrd="0" presId="urn:microsoft.com/office/officeart/2005/8/layout/vList5"/>
    <dgm:cxn modelId="{B220F844-5E99-48DD-9AFB-8F3ADEBC0E5A}" srcId="{53F0CAC5-A9C8-4D49-8982-C5682D36AB24}" destId="{5CEF97E9-3A6D-4861-9FFF-23C600621778}" srcOrd="0" destOrd="0" parTransId="{E45A0A9F-BEE8-4CB3-ABAE-CAA12D98D282}" sibTransId="{9900192C-B18B-4F61-9444-76ED4A879C26}"/>
    <dgm:cxn modelId="{C65F9045-EB86-4236-899D-BB009D0AF475}" type="presOf" srcId="{93B615CE-BCA1-4F3E-81FF-D4E97D50FF53}" destId="{9F537307-395E-4E36-ADD9-C427821DFD1B}" srcOrd="0" destOrd="1" presId="urn:microsoft.com/office/officeart/2005/8/layout/vList5"/>
    <dgm:cxn modelId="{1B8A7B79-CF93-499F-B7DA-DF18377C1179}" type="presOf" srcId="{FE2E47C5-9498-4E0C-94D9-2DDA2F53A61B}" destId="{0F05FC0F-3F18-4310-A7C5-A5AE4BE45AF7}" srcOrd="0" destOrd="0" presId="urn:microsoft.com/office/officeart/2005/8/layout/vList5"/>
    <dgm:cxn modelId="{FA19A77B-842C-4094-B79E-2979E5EDEB54}" srcId="{5CEF97E9-3A6D-4861-9FFF-23C600621778}" destId="{271C39DE-8202-4E89-B10E-8F89A2EB6877}" srcOrd="1" destOrd="0" parTransId="{BA57EAFC-F895-4C2D-9E73-E23D12E2FAFC}" sibTransId="{7AE41749-6AF8-4D07-89B0-DE6DC6CD60FA}"/>
    <dgm:cxn modelId="{8DFCD285-1836-4435-BDBD-AAED2A207B94}" type="presOf" srcId="{5CEF97E9-3A6D-4861-9FFF-23C600621778}" destId="{587A347A-3A89-4593-B456-CBBB1CB462F7}" srcOrd="0" destOrd="0" presId="urn:microsoft.com/office/officeart/2005/8/layout/vList5"/>
    <dgm:cxn modelId="{3A625A99-CEEE-4C74-AA10-BBB620842CA7}" type="presOf" srcId="{E1332BF3-A13B-45CB-A010-70E30C572E07}" destId="{9F537307-395E-4E36-ADD9-C427821DFD1B}" srcOrd="0" destOrd="0" presId="urn:microsoft.com/office/officeart/2005/8/layout/vList5"/>
    <dgm:cxn modelId="{AA1966B1-6869-4DA8-95B6-B13716160236}" type="presOf" srcId="{271C39DE-8202-4E89-B10E-8F89A2EB6877}" destId="{D82C5AA5-9FC9-4839-9F7A-BF935C804089}" srcOrd="0" destOrd="1" presId="urn:microsoft.com/office/officeart/2005/8/layout/vList5"/>
    <dgm:cxn modelId="{CA6023CC-D45A-45E9-951B-18A2A1051595}" srcId="{5CEF97E9-3A6D-4861-9FFF-23C600621778}" destId="{65656785-83F8-4806-B608-7B4F411E734E}" srcOrd="0" destOrd="0" parTransId="{21BEDF2C-D82A-43FF-8DE7-78A6332424C0}" sibTransId="{0B64F474-DEF1-41C7-8596-39D94725DE69}"/>
    <dgm:cxn modelId="{4F2653D6-B0CA-4FC4-9FE8-9E8A1D68ECBD}" srcId="{53F0CAC5-A9C8-4D49-8982-C5682D36AB24}" destId="{FE2E47C5-9498-4E0C-94D9-2DDA2F53A61B}" srcOrd="1" destOrd="0" parTransId="{A94045A4-D779-40BE-B80E-2F591E53DCAD}" sibTransId="{BE9E3B90-0C12-42F3-B5E2-3B3958EA3E0F}"/>
    <dgm:cxn modelId="{919684DA-0C93-4491-9E01-536E2706ACCA}" srcId="{FE2E47C5-9498-4E0C-94D9-2DDA2F53A61B}" destId="{E1332BF3-A13B-45CB-A010-70E30C572E07}" srcOrd="0" destOrd="0" parTransId="{6F64612D-B938-44B3-AEE9-823672C8CBF1}" sibTransId="{8AC165CE-79EB-4C02-AC4A-FF008C0B7D19}"/>
    <dgm:cxn modelId="{F6A568ED-F6AA-456F-88D5-2474284CA24A}" srcId="{FE2E47C5-9498-4E0C-94D9-2DDA2F53A61B}" destId="{93B615CE-BCA1-4F3E-81FF-D4E97D50FF53}" srcOrd="1" destOrd="0" parTransId="{62CBA2AD-0E2F-44E5-82AE-835DD221F668}" sibTransId="{57F35093-54F6-4243-B884-5E5EFA6841DC}"/>
    <dgm:cxn modelId="{5E5E21F5-7015-408D-9418-322A98A4981B}" type="presOf" srcId="{65656785-83F8-4806-B608-7B4F411E734E}" destId="{D82C5AA5-9FC9-4839-9F7A-BF935C804089}" srcOrd="0" destOrd="0" presId="urn:microsoft.com/office/officeart/2005/8/layout/vList5"/>
    <dgm:cxn modelId="{D691BC33-2F22-47F2-B54D-B2E6788A7833}" type="presParOf" srcId="{0FCEF49A-0575-4F0B-919E-CE6D91F758D9}" destId="{1DF45D43-DF52-4CAD-97A2-AFB5F78E49B4}" srcOrd="0" destOrd="0" presId="urn:microsoft.com/office/officeart/2005/8/layout/vList5"/>
    <dgm:cxn modelId="{B2991996-82DC-4FFA-8D19-5965B4C03FFE}" type="presParOf" srcId="{1DF45D43-DF52-4CAD-97A2-AFB5F78E49B4}" destId="{587A347A-3A89-4593-B456-CBBB1CB462F7}" srcOrd="0" destOrd="0" presId="urn:microsoft.com/office/officeart/2005/8/layout/vList5"/>
    <dgm:cxn modelId="{F2B0A568-5B0A-43C3-85BE-45935CE57FA0}" type="presParOf" srcId="{1DF45D43-DF52-4CAD-97A2-AFB5F78E49B4}" destId="{D82C5AA5-9FC9-4839-9F7A-BF935C804089}" srcOrd="1" destOrd="0" presId="urn:microsoft.com/office/officeart/2005/8/layout/vList5"/>
    <dgm:cxn modelId="{5FC95A5B-89DC-4C51-8B38-8246A13790CE}" type="presParOf" srcId="{0FCEF49A-0575-4F0B-919E-CE6D91F758D9}" destId="{ED8ADB37-0CC2-4E4E-AF4A-A6BEE4915B40}" srcOrd="1" destOrd="0" presId="urn:microsoft.com/office/officeart/2005/8/layout/vList5"/>
    <dgm:cxn modelId="{FD4E3769-CA60-46C8-A8D4-55270CF1F34C}" type="presParOf" srcId="{0FCEF49A-0575-4F0B-919E-CE6D91F758D9}" destId="{9C10F85F-CD95-4F55-82E2-2CB1879E7EBE}" srcOrd="2" destOrd="0" presId="urn:microsoft.com/office/officeart/2005/8/layout/vList5"/>
    <dgm:cxn modelId="{8241A12F-1EAA-4DCE-B4E8-4C5D7DF34453}" type="presParOf" srcId="{9C10F85F-CD95-4F55-82E2-2CB1879E7EBE}" destId="{0F05FC0F-3F18-4310-A7C5-A5AE4BE45AF7}" srcOrd="0" destOrd="0" presId="urn:microsoft.com/office/officeart/2005/8/layout/vList5"/>
    <dgm:cxn modelId="{40F63BE6-A7CD-4772-8DB4-FC803FC8A3A6}" type="presParOf" srcId="{9C10F85F-CD95-4F55-82E2-2CB1879E7EBE}" destId="{9F537307-395E-4E36-ADD9-C427821DFD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4EBF2-3A29-473E-9C1A-A6B44687A554}">
      <dsp:nvSpPr>
        <dsp:cNvPr id="0" name=""/>
        <dsp:cNvSpPr/>
      </dsp:nvSpPr>
      <dsp:spPr>
        <a:xfrm>
          <a:off x="411479" y="387040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26.09.2024</a:t>
          </a:r>
          <a:r>
            <a:rPr lang="en-US" sz="2400" kern="1200" dirty="0"/>
            <a:t> / </a:t>
          </a:r>
          <a:r>
            <a:rPr lang="el-GR" sz="2400" kern="1200" dirty="0"/>
            <a:t>ΦΕΚ Β’ 5402</a:t>
          </a:r>
          <a:endParaRPr lang="en-US" sz="2400" kern="1200" dirty="0"/>
        </a:p>
      </dsp:txBody>
      <dsp:txXfrm>
        <a:off x="411479" y="387040"/>
        <a:ext cx="7406640" cy="673330"/>
      </dsp:txXfrm>
    </dsp:sp>
    <dsp:sp modelId="{3FB614EC-874D-4F22-9AFB-095F0C56B8A6}">
      <dsp:nvSpPr>
        <dsp:cNvPr id="0" name=""/>
        <dsp:cNvSpPr/>
      </dsp:nvSpPr>
      <dsp:spPr>
        <a:xfrm>
          <a:off x="411479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55C0B6-961C-4DD5-93B7-E1B53D58D67A}">
      <dsp:nvSpPr>
        <dsp:cNvPr id="0" name=""/>
        <dsp:cNvSpPr/>
      </dsp:nvSpPr>
      <dsp:spPr>
        <a:xfrm>
          <a:off x="1456639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7BC13-8E09-4603-9BD0-FA4DC7F4B314}">
      <dsp:nvSpPr>
        <dsp:cNvPr id="0" name=""/>
        <dsp:cNvSpPr/>
      </dsp:nvSpPr>
      <dsp:spPr>
        <a:xfrm>
          <a:off x="2501798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6E0BA-0F3E-4A75-AFC7-4E1919FFE4D3}">
      <dsp:nvSpPr>
        <dsp:cNvPr id="0" name=""/>
        <dsp:cNvSpPr/>
      </dsp:nvSpPr>
      <dsp:spPr>
        <a:xfrm>
          <a:off x="3546957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BA993-73E4-4ADF-BE67-AA27C889F3A8}">
      <dsp:nvSpPr>
        <dsp:cNvPr id="0" name=""/>
        <dsp:cNvSpPr/>
      </dsp:nvSpPr>
      <dsp:spPr>
        <a:xfrm>
          <a:off x="4592116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2BD7E-9F58-431F-86B4-59ED27649A01}">
      <dsp:nvSpPr>
        <dsp:cNvPr id="0" name=""/>
        <dsp:cNvSpPr/>
      </dsp:nvSpPr>
      <dsp:spPr>
        <a:xfrm>
          <a:off x="5637276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79F507-7C91-460F-B98C-0ACAFC846F95}">
      <dsp:nvSpPr>
        <dsp:cNvPr id="0" name=""/>
        <dsp:cNvSpPr/>
      </dsp:nvSpPr>
      <dsp:spPr>
        <a:xfrm>
          <a:off x="6682435" y="1060371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E08B9-5D65-415F-BCFD-8685DD8B65EB}">
      <dsp:nvSpPr>
        <dsp:cNvPr id="0" name=""/>
        <dsp:cNvSpPr/>
      </dsp:nvSpPr>
      <dsp:spPr>
        <a:xfrm>
          <a:off x="411479" y="1312745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Ξεχωριστή οντότητα, ανεξάρτητη από ΕΦΚΑ και ΠΦΣ.</a:t>
          </a:r>
          <a:endParaRPr lang="en-US" sz="2400" kern="1200" dirty="0"/>
        </a:p>
      </dsp:txBody>
      <dsp:txXfrm>
        <a:off x="411479" y="1312745"/>
        <a:ext cx="7406640" cy="673330"/>
      </dsp:txXfrm>
    </dsp:sp>
    <dsp:sp modelId="{067FF451-E9BC-4033-BFED-FC4221B453F5}">
      <dsp:nvSpPr>
        <dsp:cNvPr id="0" name=""/>
        <dsp:cNvSpPr/>
      </dsp:nvSpPr>
      <dsp:spPr>
        <a:xfrm>
          <a:off x="411479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55E4D-EFF5-4AA2-AB90-2D03D9E46901}">
      <dsp:nvSpPr>
        <dsp:cNvPr id="0" name=""/>
        <dsp:cNvSpPr/>
      </dsp:nvSpPr>
      <dsp:spPr>
        <a:xfrm>
          <a:off x="1456639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ACC33-B45A-406B-939B-61073E9005C8}">
      <dsp:nvSpPr>
        <dsp:cNvPr id="0" name=""/>
        <dsp:cNvSpPr/>
      </dsp:nvSpPr>
      <dsp:spPr>
        <a:xfrm>
          <a:off x="2501798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7E3A4-C336-494C-960F-97BF66329F8F}">
      <dsp:nvSpPr>
        <dsp:cNvPr id="0" name=""/>
        <dsp:cNvSpPr/>
      </dsp:nvSpPr>
      <dsp:spPr>
        <a:xfrm>
          <a:off x="3546957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050B2-BD33-44A5-B9A3-29C5465059F2}">
      <dsp:nvSpPr>
        <dsp:cNvPr id="0" name=""/>
        <dsp:cNvSpPr/>
      </dsp:nvSpPr>
      <dsp:spPr>
        <a:xfrm>
          <a:off x="4592116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9C50F8-6BFE-4EFE-B454-4FD4754B4215}">
      <dsp:nvSpPr>
        <dsp:cNvPr id="0" name=""/>
        <dsp:cNvSpPr/>
      </dsp:nvSpPr>
      <dsp:spPr>
        <a:xfrm>
          <a:off x="5637276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4D1CB-5054-4716-A11A-1C5B7A3F0C69}">
      <dsp:nvSpPr>
        <dsp:cNvPr id="0" name=""/>
        <dsp:cNvSpPr/>
      </dsp:nvSpPr>
      <dsp:spPr>
        <a:xfrm>
          <a:off x="6682435" y="1986076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CED45-6166-4640-9D78-B4AFF90143DD}">
      <dsp:nvSpPr>
        <dsp:cNvPr id="0" name=""/>
        <dsp:cNvSpPr/>
      </dsp:nvSpPr>
      <dsp:spPr>
        <a:xfrm>
          <a:off x="411479" y="2238451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Καμία σχέση με ΤΣΑΥ / Δημόσιο / </a:t>
          </a:r>
          <a:r>
            <a:rPr lang="en-US" sz="2400" kern="1200" dirty="0"/>
            <a:t>PSI </a:t>
          </a:r>
          <a:r>
            <a:rPr lang="el-GR" sz="2400" kern="1200" dirty="0" err="1"/>
            <a:t>κλπ</a:t>
          </a:r>
          <a:endParaRPr lang="en-US" sz="2400" kern="1200" dirty="0"/>
        </a:p>
      </dsp:txBody>
      <dsp:txXfrm>
        <a:off x="411479" y="2238451"/>
        <a:ext cx="7406640" cy="673330"/>
      </dsp:txXfrm>
    </dsp:sp>
    <dsp:sp modelId="{1E5B0BFB-C7AC-4D68-98E1-E00AC5405235}">
      <dsp:nvSpPr>
        <dsp:cNvPr id="0" name=""/>
        <dsp:cNvSpPr/>
      </dsp:nvSpPr>
      <dsp:spPr>
        <a:xfrm>
          <a:off x="411479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EE184-AAD2-45BE-8BF7-2C7405D051E8}">
      <dsp:nvSpPr>
        <dsp:cNvPr id="0" name=""/>
        <dsp:cNvSpPr/>
      </dsp:nvSpPr>
      <dsp:spPr>
        <a:xfrm>
          <a:off x="1456639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65896D-0FE5-4385-9875-6B188B1660C2}">
      <dsp:nvSpPr>
        <dsp:cNvPr id="0" name=""/>
        <dsp:cNvSpPr/>
      </dsp:nvSpPr>
      <dsp:spPr>
        <a:xfrm>
          <a:off x="2501798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CDAD7-4D47-4D5B-BF44-CAD28DB717CF}">
      <dsp:nvSpPr>
        <dsp:cNvPr id="0" name=""/>
        <dsp:cNvSpPr/>
      </dsp:nvSpPr>
      <dsp:spPr>
        <a:xfrm>
          <a:off x="3546957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C9835-4010-44BF-930E-8543F71E15DA}">
      <dsp:nvSpPr>
        <dsp:cNvPr id="0" name=""/>
        <dsp:cNvSpPr/>
      </dsp:nvSpPr>
      <dsp:spPr>
        <a:xfrm>
          <a:off x="4592116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C7638-0A3A-44EC-AB2A-17AFA46623D9}">
      <dsp:nvSpPr>
        <dsp:cNvPr id="0" name=""/>
        <dsp:cNvSpPr/>
      </dsp:nvSpPr>
      <dsp:spPr>
        <a:xfrm>
          <a:off x="5637276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93CD8-970F-4A85-808B-A27BAAAFE103}">
      <dsp:nvSpPr>
        <dsp:cNvPr id="0" name=""/>
        <dsp:cNvSpPr/>
      </dsp:nvSpPr>
      <dsp:spPr>
        <a:xfrm>
          <a:off x="6682435" y="2911782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B8E8E-D986-4401-B16C-7FD0D699B755}">
      <dsp:nvSpPr>
        <dsp:cNvPr id="0" name=""/>
        <dsp:cNvSpPr/>
      </dsp:nvSpPr>
      <dsp:spPr>
        <a:xfrm>
          <a:off x="411479" y="3164156"/>
          <a:ext cx="7406640" cy="67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Προαιρετική Συμμετοχή</a:t>
          </a:r>
          <a:endParaRPr lang="en-US" sz="2400" kern="1200" dirty="0"/>
        </a:p>
      </dsp:txBody>
      <dsp:txXfrm>
        <a:off x="411479" y="3164156"/>
        <a:ext cx="7406640" cy="673330"/>
      </dsp:txXfrm>
    </dsp:sp>
    <dsp:sp modelId="{5C54CA19-CD9E-4467-9081-6EF15C177E8F}">
      <dsp:nvSpPr>
        <dsp:cNvPr id="0" name=""/>
        <dsp:cNvSpPr/>
      </dsp:nvSpPr>
      <dsp:spPr>
        <a:xfrm>
          <a:off x="411479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9E98F-D342-4EDC-B266-69FF5F0D995E}">
      <dsp:nvSpPr>
        <dsp:cNvPr id="0" name=""/>
        <dsp:cNvSpPr/>
      </dsp:nvSpPr>
      <dsp:spPr>
        <a:xfrm>
          <a:off x="1456639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0A24D-6939-4134-93EE-24B3CD4D7162}">
      <dsp:nvSpPr>
        <dsp:cNvPr id="0" name=""/>
        <dsp:cNvSpPr/>
      </dsp:nvSpPr>
      <dsp:spPr>
        <a:xfrm>
          <a:off x="2501798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6CA70-D031-4231-A3ED-DA1A9DDF2B21}">
      <dsp:nvSpPr>
        <dsp:cNvPr id="0" name=""/>
        <dsp:cNvSpPr/>
      </dsp:nvSpPr>
      <dsp:spPr>
        <a:xfrm>
          <a:off x="3546957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500278-C9A9-4783-BA37-E3F628460E2A}">
      <dsp:nvSpPr>
        <dsp:cNvPr id="0" name=""/>
        <dsp:cNvSpPr/>
      </dsp:nvSpPr>
      <dsp:spPr>
        <a:xfrm>
          <a:off x="4592116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26F414-23EB-417A-96DF-AF1958E9A88C}">
      <dsp:nvSpPr>
        <dsp:cNvPr id="0" name=""/>
        <dsp:cNvSpPr/>
      </dsp:nvSpPr>
      <dsp:spPr>
        <a:xfrm>
          <a:off x="5637276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5ECFB-AF69-4E2D-9D89-CD7134D8E3D0}">
      <dsp:nvSpPr>
        <dsp:cNvPr id="0" name=""/>
        <dsp:cNvSpPr/>
      </dsp:nvSpPr>
      <dsp:spPr>
        <a:xfrm>
          <a:off x="6682435" y="3837487"/>
          <a:ext cx="987552" cy="164592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D5E34-FC35-4790-908A-7E078EF515FB}">
      <dsp:nvSpPr>
        <dsp:cNvPr id="0" name=""/>
        <dsp:cNvSpPr/>
      </dsp:nvSpPr>
      <dsp:spPr>
        <a:xfrm>
          <a:off x="720" y="1487974"/>
          <a:ext cx="1569169" cy="1413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Teapfs.gr</a:t>
          </a:r>
        </a:p>
      </dsp:txBody>
      <dsp:txXfrm>
        <a:off x="42110" y="1529364"/>
        <a:ext cx="1486389" cy="1330391"/>
      </dsp:txXfrm>
    </dsp:sp>
    <dsp:sp modelId="{E488F365-4525-43F2-91B0-AEE2D302B94A}">
      <dsp:nvSpPr>
        <dsp:cNvPr id="0" name=""/>
        <dsp:cNvSpPr/>
      </dsp:nvSpPr>
      <dsp:spPr>
        <a:xfrm>
          <a:off x="1726806" y="1999983"/>
          <a:ext cx="332663" cy="3891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726806" y="2077814"/>
        <a:ext cx="232864" cy="233491"/>
      </dsp:txXfrm>
    </dsp:sp>
    <dsp:sp modelId="{8B316E44-CB09-4C9D-A99C-B93695DEA885}">
      <dsp:nvSpPr>
        <dsp:cNvPr id="0" name=""/>
        <dsp:cNvSpPr/>
      </dsp:nvSpPr>
      <dsp:spPr>
        <a:xfrm>
          <a:off x="2197557" y="1487974"/>
          <a:ext cx="1637647" cy="1413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Πλατφόρμα Ασφαλισμένου</a:t>
          </a:r>
          <a:endParaRPr lang="en-US" sz="1700" kern="1200" dirty="0"/>
        </a:p>
      </dsp:txBody>
      <dsp:txXfrm>
        <a:off x="2238947" y="1529364"/>
        <a:ext cx="1554867" cy="1330391"/>
      </dsp:txXfrm>
    </dsp:sp>
    <dsp:sp modelId="{BD0580D6-9782-41FA-A29B-AFA801530536}">
      <dsp:nvSpPr>
        <dsp:cNvPr id="0" name=""/>
        <dsp:cNvSpPr/>
      </dsp:nvSpPr>
      <dsp:spPr>
        <a:xfrm>
          <a:off x="3992122" y="1999983"/>
          <a:ext cx="332663" cy="3891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992122" y="2077814"/>
        <a:ext cx="232864" cy="233491"/>
      </dsp:txXfrm>
    </dsp:sp>
    <dsp:sp modelId="{50C2A46C-DA91-451B-BDE4-EC3BC6E8E8C8}">
      <dsp:nvSpPr>
        <dsp:cNvPr id="0" name=""/>
        <dsp:cNvSpPr/>
      </dsp:nvSpPr>
      <dsp:spPr>
        <a:xfrm>
          <a:off x="4462873" y="1487974"/>
          <a:ext cx="1569169" cy="1413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Όλα ηλεκτρονικώς</a:t>
          </a:r>
          <a:endParaRPr lang="en-US" sz="1700" kern="1200" dirty="0"/>
        </a:p>
      </dsp:txBody>
      <dsp:txXfrm>
        <a:off x="4504263" y="1529364"/>
        <a:ext cx="1486389" cy="1330391"/>
      </dsp:txXfrm>
    </dsp:sp>
    <dsp:sp modelId="{1ED0E405-6673-4197-9F6D-705AD0079940}">
      <dsp:nvSpPr>
        <dsp:cNvPr id="0" name=""/>
        <dsp:cNvSpPr/>
      </dsp:nvSpPr>
      <dsp:spPr>
        <a:xfrm>
          <a:off x="6188959" y="1999983"/>
          <a:ext cx="332663" cy="3891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188959" y="2077814"/>
        <a:ext cx="232864" cy="233491"/>
      </dsp:txXfrm>
    </dsp:sp>
    <dsp:sp modelId="{DC744B12-1ECD-4A55-BA6B-B5489EC93FF6}">
      <dsp:nvSpPr>
        <dsp:cNvPr id="0" name=""/>
        <dsp:cNvSpPr/>
      </dsp:nvSpPr>
      <dsp:spPr>
        <a:xfrm>
          <a:off x="6659710" y="1487974"/>
          <a:ext cx="1569169" cy="14131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RF – </a:t>
          </a:r>
          <a:r>
            <a:rPr lang="el-GR" sz="1700" kern="1200" dirty="0"/>
            <a:t>Κωδικός Ηλεκτρονικής Πληρωμής – Τ.Ε.Α. Π.Φ.Σ. Ν.Π.Ι.Δ.</a:t>
          </a:r>
          <a:endParaRPr lang="en-US" sz="1700" kern="1200" dirty="0"/>
        </a:p>
      </dsp:txBody>
      <dsp:txXfrm>
        <a:off x="6701100" y="1529364"/>
        <a:ext cx="1486389" cy="1330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6650C-5AA8-4780-AA59-1F5B944012CE}">
      <dsp:nvSpPr>
        <dsp:cNvPr id="0" name=""/>
        <dsp:cNvSpPr/>
      </dsp:nvSpPr>
      <dsp:spPr>
        <a:xfrm>
          <a:off x="0" y="416879"/>
          <a:ext cx="8229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 dirty="0"/>
            <a:t>Όχημα μείωσης φορολογητέου εισοδήματος</a:t>
          </a:r>
          <a:endParaRPr lang="en-US" sz="3200" kern="1200" dirty="0"/>
        </a:p>
      </dsp:txBody>
      <dsp:txXfrm>
        <a:off x="37467" y="454346"/>
        <a:ext cx="8154666" cy="692586"/>
      </dsp:txXfrm>
    </dsp:sp>
    <dsp:sp modelId="{432B4CE5-8B20-4278-B0FE-F100D46B5A76}">
      <dsp:nvSpPr>
        <dsp:cNvPr id="0" name=""/>
        <dsp:cNvSpPr/>
      </dsp:nvSpPr>
      <dsp:spPr>
        <a:xfrm>
          <a:off x="0" y="1184399"/>
          <a:ext cx="82296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b="1" u="sng" kern="1200" dirty="0">
              <a:solidFill>
                <a:srgbClr val="00B050"/>
              </a:solidFill>
            </a:rPr>
            <a:t>Είναι το μόνο φορολογικό όχημα</a:t>
          </a:r>
          <a:r>
            <a:rPr lang="el-GR" sz="2500" kern="1200" dirty="0"/>
            <a:t>, που επιτρέπει σε ελεύθερο επαγγελματία να κάνει αποταμίευση σε συνδυασμό με μείωση του φορολογητέου εισοδήματός του</a:t>
          </a:r>
          <a:endParaRPr lang="en-US" sz="2500" kern="1200" dirty="0"/>
        </a:p>
      </dsp:txBody>
      <dsp:txXfrm>
        <a:off x="0" y="1184399"/>
        <a:ext cx="8229600" cy="1490400"/>
      </dsp:txXfrm>
    </dsp:sp>
    <dsp:sp modelId="{99F153F9-2F8D-46F6-8360-AF48E13D9BC0}">
      <dsp:nvSpPr>
        <dsp:cNvPr id="0" name=""/>
        <dsp:cNvSpPr/>
      </dsp:nvSpPr>
      <dsp:spPr>
        <a:xfrm>
          <a:off x="0" y="2674800"/>
          <a:ext cx="82296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 dirty="0"/>
            <a:t>Φορολογία Εισφορών</a:t>
          </a:r>
          <a:endParaRPr lang="en-US" sz="3200" kern="1200" dirty="0"/>
        </a:p>
      </dsp:txBody>
      <dsp:txXfrm>
        <a:off x="37467" y="2712267"/>
        <a:ext cx="8154666" cy="692586"/>
      </dsp:txXfrm>
    </dsp:sp>
    <dsp:sp modelId="{71F699B6-5A24-4447-98AA-F9332FDF4DDC}">
      <dsp:nvSpPr>
        <dsp:cNvPr id="0" name=""/>
        <dsp:cNvSpPr/>
      </dsp:nvSpPr>
      <dsp:spPr>
        <a:xfrm>
          <a:off x="0" y="3442320"/>
          <a:ext cx="8229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500" kern="1200" dirty="0">
              <a:solidFill>
                <a:srgbClr val="FF0000"/>
              </a:solidFill>
            </a:rPr>
            <a:t>Δαπάνη -&gt; Μείωση του φορολογητέου εισοδήματος</a:t>
          </a:r>
          <a:endParaRPr lang="en-US" sz="2500" kern="1200" dirty="0">
            <a:solidFill>
              <a:srgbClr val="FF0000"/>
            </a:solidFill>
          </a:endParaRPr>
        </a:p>
      </dsp:txBody>
      <dsp:txXfrm>
        <a:off x="0" y="3442320"/>
        <a:ext cx="8229600" cy="529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C0EEB-5ABB-4CA0-B06B-1573CD8F1F91}">
      <dsp:nvSpPr>
        <dsp:cNvPr id="0" name=""/>
        <dsp:cNvSpPr/>
      </dsp:nvSpPr>
      <dsp:spPr>
        <a:xfrm>
          <a:off x="0" y="39015"/>
          <a:ext cx="8229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200" kern="1200"/>
            <a:t>Φορολογία Παροχών</a:t>
          </a:r>
          <a:endParaRPr lang="en-US" sz="4200" kern="1200"/>
        </a:p>
      </dsp:txBody>
      <dsp:txXfrm>
        <a:off x="49176" y="88191"/>
        <a:ext cx="8131248" cy="909018"/>
      </dsp:txXfrm>
    </dsp:sp>
    <dsp:sp modelId="{AA999C80-1177-4048-8819-C25F937AC868}">
      <dsp:nvSpPr>
        <dsp:cNvPr id="0" name=""/>
        <dsp:cNvSpPr/>
      </dsp:nvSpPr>
      <dsp:spPr>
        <a:xfrm>
          <a:off x="0" y="1046385"/>
          <a:ext cx="8229600" cy="3303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300" kern="1200"/>
            <a:t>Εφάπαξ/Σύνταξη – με βάση τα έτη παραμονής</a:t>
          </a:r>
          <a:endParaRPr lang="en-US" sz="3300" kern="120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300" kern="1200"/>
            <a:t>0-5: 20%/10%</a:t>
          </a:r>
          <a:endParaRPr lang="en-US" sz="3300" kern="120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300" kern="1200"/>
            <a:t>6-10: 15%/7,5%</a:t>
          </a:r>
          <a:endParaRPr lang="en-US" sz="3300" kern="120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300" kern="1200"/>
            <a:t>11-20: 10%/5%</a:t>
          </a:r>
          <a:endParaRPr lang="en-US" sz="3300" kern="1200"/>
        </a:p>
        <a:p>
          <a:pPr marL="571500" lvl="2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3300" kern="1200"/>
            <a:t>20 και άνω: 5%/2,5%</a:t>
          </a:r>
          <a:endParaRPr lang="en-US" sz="3300" kern="1200"/>
        </a:p>
      </dsp:txBody>
      <dsp:txXfrm>
        <a:off x="0" y="1046385"/>
        <a:ext cx="8229600" cy="33037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FF62E-0EB4-4468-9F6B-7284F65B8964}">
      <dsp:nvSpPr>
        <dsp:cNvPr id="0" name=""/>
        <dsp:cNvSpPr/>
      </dsp:nvSpPr>
      <dsp:spPr>
        <a:xfrm>
          <a:off x="0" y="136706"/>
          <a:ext cx="2722802" cy="163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ΑΝΑΛΟΓΙΣΜΟΣ – ΔΙΑΧΕΙΡΙΣΗ ΚΙΝΔΥΝΟΥ</a:t>
          </a:r>
          <a:endParaRPr lang="en-US" sz="1600" kern="1200" dirty="0"/>
        </a:p>
      </dsp:txBody>
      <dsp:txXfrm>
        <a:off x="0" y="136706"/>
        <a:ext cx="2722802" cy="1633681"/>
      </dsp:txXfrm>
    </dsp:sp>
    <dsp:sp modelId="{D43DC3A2-C519-4B0E-BB31-8DB7FF5511E3}">
      <dsp:nvSpPr>
        <dsp:cNvPr id="0" name=""/>
        <dsp:cNvSpPr/>
      </dsp:nvSpPr>
      <dsp:spPr>
        <a:xfrm>
          <a:off x="2995082" y="136706"/>
          <a:ext cx="2722802" cy="163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ΛΟΓΙΣΤΙΚΗ -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ΜΗΧΑΝΟΓΡΑΦΗΣΗ -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SITE </a:t>
          </a:r>
          <a:r>
            <a:rPr lang="el-GR" sz="1400" kern="1200" dirty="0"/>
            <a:t>-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ΜΗΤΡΩΟ -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MOBILE APP</a:t>
          </a:r>
        </a:p>
      </dsp:txBody>
      <dsp:txXfrm>
        <a:off x="2995082" y="136706"/>
        <a:ext cx="2722802" cy="1633681"/>
      </dsp:txXfrm>
    </dsp:sp>
    <dsp:sp modelId="{8C8E48F8-0D45-4864-8884-EAE4F46BE621}">
      <dsp:nvSpPr>
        <dsp:cNvPr id="0" name=""/>
        <dsp:cNvSpPr/>
      </dsp:nvSpPr>
      <dsp:spPr>
        <a:xfrm>
          <a:off x="5990165" y="136706"/>
          <a:ext cx="2722802" cy="163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ΣΤΡΑΤΗΓΙΚΗ ΕΠΕΝΔΥΣΕΩ</a:t>
          </a:r>
          <a:r>
            <a:rPr lang="en-US" sz="1400" kern="1200" dirty="0"/>
            <a:t>N – </a:t>
          </a:r>
          <a:r>
            <a:rPr lang="el-GR" sz="1400" kern="1200" dirty="0"/>
            <a:t>ΕΠΕΝΔΥΤΙΚΗ ΕΠΙΤΡΟΠΗ</a:t>
          </a:r>
          <a:endParaRPr lang="en-US" sz="1400" kern="1200" dirty="0"/>
        </a:p>
      </dsp:txBody>
      <dsp:txXfrm>
        <a:off x="5990165" y="136706"/>
        <a:ext cx="2722802" cy="1633681"/>
      </dsp:txXfrm>
    </dsp:sp>
    <dsp:sp modelId="{31ECFC94-0CE7-4146-BC18-3157F1476337}">
      <dsp:nvSpPr>
        <dsp:cNvPr id="0" name=""/>
        <dsp:cNvSpPr/>
      </dsp:nvSpPr>
      <dsp:spPr>
        <a:xfrm>
          <a:off x="0" y="2042668"/>
          <a:ext cx="2722802" cy="163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ΔΙΑΧΕΙΡΙΣΗ ΕΠΕΝΔΥΣΕΩΝ</a:t>
          </a:r>
          <a:endParaRPr lang="en-US" sz="1400" kern="1200" dirty="0"/>
        </a:p>
      </dsp:txBody>
      <dsp:txXfrm>
        <a:off x="0" y="2042668"/>
        <a:ext cx="2722802" cy="1633681"/>
      </dsp:txXfrm>
    </dsp:sp>
    <dsp:sp modelId="{BCBE1FC0-B406-4B44-B4EA-BB19928B0A94}">
      <dsp:nvSpPr>
        <dsp:cNvPr id="0" name=""/>
        <dsp:cNvSpPr/>
      </dsp:nvSpPr>
      <dsp:spPr>
        <a:xfrm>
          <a:off x="2995082" y="2042668"/>
          <a:ext cx="2722802" cy="163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ΕΣΩΤΕΡΙΚΟΣ ΕΛΕΓΧΟΣ – ΟΡΚΩΤΟΣ ΕΛΕΓΚΤΗΣ ΛΟΓΙΣΤΗΣ</a:t>
          </a:r>
          <a:endParaRPr lang="en-US" sz="1400" kern="1200" dirty="0"/>
        </a:p>
      </dsp:txBody>
      <dsp:txXfrm>
        <a:off x="2995082" y="2042668"/>
        <a:ext cx="2722802" cy="1633681"/>
      </dsp:txXfrm>
    </dsp:sp>
    <dsp:sp modelId="{58987956-B0B7-4B1E-B95D-BF8C11BD400A}">
      <dsp:nvSpPr>
        <dsp:cNvPr id="0" name=""/>
        <dsp:cNvSpPr/>
      </dsp:nvSpPr>
      <dsp:spPr>
        <a:xfrm>
          <a:off x="5990165" y="2042668"/>
          <a:ext cx="2722802" cy="163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Δ.Σ.</a:t>
          </a:r>
          <a:endParaRPr lang="en-US" sz="1400" kern="1200" dirty="0"/>
        </a:p>
      </dsp:txBody>
      <dsp:txXfrm>
        <a:off x="5990165" y="2042668"/>
        <a:ext cx="2722802" cy="16336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E9F23-E1C4-4C73-9040-497B364700DD}">
      <dsp:nvSpPr>
        <dsp:cNvPr id="0" name=""/>
        <dsp:cNvSpPr/>
      </dsp:nvSpPr>
      <dsp:spPr>
        <a:xfrm>
          <a:off x="0" y="1546"/>
          <a:ext cx="8712968" cy="790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solidFill>
                <a:srgbClr val="FFFF00"/>
              </a:solidFill>
            </a:rPr>
            <a:t>ΕΠΟΠΤΕΙΑ - ΤΡΑΠΕΖΑ ΤΗΣ ΕΛΛΑΔΟΣ</a:t>
          </a:r>
        </a:p>
      </dsp:txBody>
      <dsp:txXfrm>
        <a:off x="23156" y="24702"/>
        <a:ext cx="8666656" cy="7443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76BF7-71B2-4E77-8633-F7BFE4E44A93}">
      <dsp:nvSpPr>
        <dsp:cNvPr id="0" name=""/>
        <dsp:cNvSpPr/>
      </dsp:nvSpPr>
      <dsp:spPr>
        <a:xfrm>
          <a:off x="0" y="382924"/>
          <a:ext cx="6096000" cy="16159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74904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>
              <a:solidFill>
                <a:srgbClr val="333399"/>
              </a:solidFill>
              <a:latin typeface="Calibri" pitchFamily="34" charset="0"/>
            </a:rPr>
            <a:t>Τακτικές και έκτακτες εισφορές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>
              <a:solidFill>
                <a:srgbClr val="333399"/>
              </a:solidFill>
              <a:latin typeface="Calibri" pitchFamily="34" charset="0"/>
            </a:rPr>
            <a:t>Επενδύσεις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>
              <a:solidFill>
                <a:srgbClr val="333399"/>
              </a:solidFill>
              <a:latin typeface="Calibri" pitchFamily="34" charset="0"/>
            </a:rPr>
            <a:t>Ποσοστό επί των εισφορών για τα λειτουργικά έξοδα – 5% αρχικώς</a:t>
          </a:r>
        </a:p>
      </dsp:txBody>
      <dsp:txXfrm>
        <a:off x="0" y="382924"/>
        <a:ext cx="6096000" cy="1615950"/>
      </dsp:txXfrm>
    </dsp:sp>
    <dsp:sp modelId="{CEF0C12C-2CE6-495E-9E0A-4B80D3204E17}">
      <dsp:nvSpPr>
        <dsp:cNvPr id="0" name=""/>
        <dsp:cNvSpPr/>
      </dsp:nvSpPr>
      <dsp:spPr>
        <a:xfrm>
          <a:off x="304800" y="101769"/>
          <a:ext cx="4267200" cy="53136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Έσοδα</a:t>
          </a:r>
        </a:p>
      </dsp:txBody>
      <dsp:txXfrm>
        <a:off x="330739" y="127708"/>
        <a:ext cx="4215322" cy="479482"/>
      </dsp:txXfrm>
    </dsp:sp>
    <dsp:sp modelId="{4FB027F8-6D0E-43A7-BCDF-89BDA1FABDB9}">
      <dsp:nvSpPr>
        <dsp:cNvPr id="0" name=""/>
        <dsp:cNvSpPr/>
      </dsp:nvSpPr>
      <dsp:spPr>
        <a:xfrm>
          <a:off x="0" y="2346280"/>
          <a:ext cx="6096000" cy="161595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74904" rIns="47311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/>
            <a:t>Δυνατότητα επένδυσης σε όλες τις αναπτυγμένες χρηματαγορές και κεφαλαιαγορές</a:t>
          </a:r>
          <a:endParaRPr lang="el-GR" sz="1800" kern="1200" dirty="0">
            <a:solidFill>
              <a:srgbClr val="333399"/>
            </a:solidFill>
            <a:latin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800" kern="1200" dirty="0"/>
            <a:t>Συγκεκριμένοι κανόνες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Ring – Fencing Assets</a:t>
          </a:r>
          <a:endParaRPr lang="el-GR" sz="1800" kern="1200" dirty="0"/>
        </a:p>
      </dsp:txBody>
      <dsp:txXfrm>
        <a:off x="0" y="2346280"/>
        <a:ext cx="6096000" cy="1615950"/>
      </dsp:txXfrm>
    </dsp:sp>
    <dsp:sp modelId="{0B0C2AB6-AE53-4474-B28E-7833A43DB7B7}">
      <dsp:nvSpPr>
        <dsp:cNvPr id="0" name=""/>
        <dsp:cNvSpPr/>
      </dsp:nvSpPr>
      <dsp:spPr>
        <a:xfrm>
          <a:off x="304800" y="2080600"/>
          <a:ext cx="4267200" cy="531360"/>
        </a:xfrm>
        <a:prstGeom prst="roundRect">
          <a:avLst/>
        </a:prstGeom>
        <a:solidFill>
          <a:srgbClr val="0F6FC6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>
              <a:solidFill>
                <a:prstClr val="white"/>
              </a:solidFill>
              <a:latin typeface="Constantia"/>
              <a:ea typeface="+mn-ea"/>
              <a:cs typeface="+mn-cs"/>
            </a:rPr>
            <a:t>Επενδύσεις</a:t>
          </a:r>
        </a:p>
      </dsp:txBody>
      <dsp:txXfrm>
        <a:off x="330739" y="2106539"/>
        <a:ext cx="4215322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D2AC9-5F59-41C9-972F-45D12C1C193C}">
      <dsp:nvSpPr>
        <dsp:cNvPr id="0" name=""/>
        <dsp:cNvSpPr/>
      </dsp:nvSpPr>
      <dsp:spPr>
        <a:xfrm>
          <a:off x="0" y="32362"/>
          <a:ext cx="8229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Εισφορές</a:t>
          </a:r>
          <a:endParaRPr lang="en-US" sz="3300" kern="1200" dirty="0"/>
        </a:p>
      </dsp:txBody>
      <dsp:txXfrm>
        <a:off x="38638" y="71000"/>
        <a:ext cx="8152324" cy="714229"/>
      </dsp:txXfrm>
    </dsp:sp>
    <dsp:sp modelId="{5BB655CD-151A-45C6-84D9-CF1ABD7AEA0E}">
      <dsp:nvSpPr>
        <dsp:cNvPr id="0" name=""/>
        <dsp:cNvSpPr/>
      </dsp:nvSpPr>
      <dsp:spPr>
        <a:xfrm>
          <a:off x="0" y="823867"/>
          <a:ext cx="8229600" cy="3005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600" kern="1200" dirty="0"/>
            <a:t>Μηνιαίο ποσό εισφοράς – 12 καταβολές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50-16</a:t>
          </a:r>
          <a:r>
            <a:rPr lang="el-GR" sz="2600" kern="1200" dirty="0"/>
            <a:t>65</a:t>
          </a:r>
          <a:r>
            <a:rPr lang="en-US" sz="2600" kern="1200" dirty="0"/>
            <a:t> </a:t>
          </a:r>
          <a:r>
            <a:rPr lang="el-GR" sz="2600" kern="1200" dirty="0"/>
            <a:t>€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600" kern="1200" dirty="0"/>
            <a:t>Δικαίωμα έκτακτης εισφοράς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600" kern="1200" dirty="0"/>
            <a:t>Σύνολο τακτικών και εκτάκτων να μην περνούν τα 20.000 € ετησίως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600" kern="1200" dirty="0"/>
            <a:t>Εισφορά για Λειτουργικά έξοδα - Μηνιαία Εισφορά έως 5%</a:t>
          </a:r>
          <a:endParaRPr lang="en-US" sz="2600" kern="1200" dirty="0"/>
        </a:p>
      </dsp:txBody>
      <dsp:txXfrm>
        <a:off x="0" y="823867"/>
        <a:ext cx="8229600" cy="3005640"/>
      </dsp:txXfrm>
    </dsp:sp>
    <dsp:sp modelId="{A6609625-83E9-457D-8CA6-259B4BE85F12}">
      <dsp:nvSpPr>
        <dsp:cNvPr id="0" name=""/>
        <dsp:cNvSpPr/>
      </dsp:nvSpPr>
      <dsp:spPr>
        <a:xfrm>
          <a:off x="0" y="3829508"/>
          <a:ext cx="8229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Παροχή</a:t>
          </a:r>
          <a:endParaRPr lang="en-US" sz="3300" kern="1200" dirty="0"/>
        </a:p>
      </dsp:txBody>
      <dsp:txXfrm>
        <a:off x="38638" y="3868146"/>
        <a:ext cx="8152324" cy="714229"/>
      </dsp:txXfrm>
    </dsp:sp>
    <dsp:sp modelId="{DE6E8BE4-BCEF-4500-BA98-942FD29A8E71}">
      <dsp:nvSpPr>
        <dsp:cNvPr id="0" name=""/>
        <dsp:cNvSpPr/>
      </dsp:nvSpPr>
      <dsp:spPr>
        <a:xfrm>
          <a:off x="0" y="4621013"/>
          <a:ext cx="82296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600" kern="1200"/>
            <a:t>Άθροισμα </a:t>
          </a:r>
          <a:r>
            <a:rPr lang="el-GR" sz="2600" kern="1200" dirty="0"/>
            <a:t>εισφορών και επενδύσεων</a:t>
          </a:r>
          <a:endParaRPr lang="en-US" sz="2600" kern="1200" dirty="0"/>
        </a:p>
      </dsp:txBody>
      <dsp:txXfrm>
        <a:off x="0" y="4621013"/>
        <a:ext cx="8229600" cy="546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50E66-ECF9-4427-A739-1402482F88FE}">
      <dsp:nvSpPr>
        <dsp:cNvPr id="0" name=""/>
        <dsp:cNvSpPr/>
      </dsp:nvSpPr>
      <dsp:spPr>
        <a:xfrm>
          <a:off x="0" y="53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50136-9B73-496F-98A2-C6545F34C300}">
      <dsp:nvSpPr>
        <dsp:cNvPr id="0" name=""/>
        <dsp:cNvSpPr/>
      </dsp:nvSpPr>
      <dsp:spPr>
        <a:xfrm>
          <a:off x="0" y="535"/>
          <a:ext cx="8229600" cy="877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</a:t>
          </a:r>
          <a:r>
            <a:rPr lang="el-GR" sz="1700" b="0" i="0" kern="1200" baseline="0" dirty="0"/>
            <a:t>υνταξιοδότηση από τον κύριο φορέα ασφάλισης, ή</a:t>
          </a:r>
          <a:endParaRPr lang="en-US" sz="1700" kern="1200" dirty="0"/>
        </a:p>
      </dsp:txBody>
      <dsp:txXfrm>
        <a:off x="0" y="535"/>
        <a:ext cx="8229600" cy="877609"/>
      </dsp:txXfrm>
    </dsp:sp>
    <dsp:sp modelId="{66CBD717-EDEE-4DEE-97B2-599A917079A2}">
      <dsp:nvSpPr>
        <dsp:cNvPr id="0" name=""/>
        <dsp:cNvSpPr/>
      </dsp:nvSpPr>
      <dsp:spPr>
        <a:xfrm>
          <a:off x="0" y="87814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1869E-E672-4B12-98FC-5A87E21DDE11}">
      <dsp:nvSpPr>
        <dsp:cNvPr id="0" name=""/>
        <dsp:cNvSpPr/>
      </dsp:nvSpPr>
      <dsp:spPr>
        <a:xfrm>
          <a:off x="0" y="878145"/>
          <a:ext cx="8229600" cy="877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0" i="0" kern="1200" baseline="0" dirty="0"/>
            <a:t>62 ετών, ανεξάρτητα από τον χρόνο ασφάλισης στο Τ.Ε.Α., όπως το ελάχιστο αυτό ηλικιακό όριο διαμορφώνεται κάθε φορά για τη λήψη πλήρους σύνταξης από τον κύριο φορέα ασφάλισης, ή</a:t>
          </a:r>
          <a:endParaRPr lang="en-US" sz="1700" kern="1200" dirty="0"/>
        </a:p>
      </dsp:txBody>
      <dsp:txXfrm>
        <a:off x="0" y="878145"/>
        <a:ext cx="8229600" cy="877609"/>
      </dsp:txXfrm>
    </dsp:sp>
    <dsp:sp modelId="{C2930A9C-39F2-4CA0-A2E5-64444F6EC259}">
      <dsp:nvSpPr>
        <dsp:cNvPr id="0" name=""/>
        <dsp:cNvSpPr/>
      </dsp:nvSpPr>
      <dsp:spPr>
        <a:xfrm>
          <a:off x="0" y="175575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B2E04-6699-4974-B24C-F3519AC07834}">
      <dsp:nvSpPr>
        <dsp:cNvPr id="0" name=""/>
        <dsp:cNvSpPr/>
      </dsp:nvSpPr>
      <dsp:spPr>
        <a:xfrm>
          <a:off x="0" y="1755755"/>
          <a:ext cx="8229600" cy="877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0" i="0" kern="1200" baseline="0" dirty="0"/>
            <a:t>55 ετών, με τουλάχιστον είκοσι (20) έτη ασφάλισης στο Τ.Ε.Α., ή ανεξάρτητα από τον χρόνο ασφάλισης, αν η εργασιακή σχέση τερματίζεται λόγω οικειοθελούς αποχώρησης με τη σύμφωνη γνώμη του εργοδότη, ή</a:t>
          </a:r>
          <a:endParaRPr lang="en-US" sz="1700" kern="1200" dirty="0"/>
        </a:p>
      </dsp:txBody>
      <dsp:txXfrm>
        <a:off x="0" y="1755755"/>
        <a:ext cx="8229600" cy="877609"/>
      </dsp:txXfrm>
    </dsp:sp>
    <dsp:sp modelId="{B39AFCB8-9A62-45CF-8B06-7AE3FB484F82}">
      <dsp:nvSpPr>
        <dsp:cNvPr id="0" name=""/>
        <dsp:cNvSpPr/>
      </dsp:nvSpPr>
      <dsp:spPr>
        <a:xfrm>
          <a:off x="0" y="2633364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9A02E-96AB-49D6-86C7-0622DBC00805}">
      <dsp:nvSpPr>
        <dsp:cNvPr id="0" name=""/>
        <dsp:cNvSpPr/>
      </dsp:nvSpPr>
      <dsp:spPr>
        <a:xfrm>
          <a:off x="0" y="2633364"/>
          <a:ext cx="8229600" cy="877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Τ</a:t>
          </a:r>
          <a:r>
            <a:rPr lang="el-GR" sz="1700" b="0" i="0" kern="1200" baseline="0"/>
            <a:t>ον τερματισμό της εργασιακής σχέσης χωρίς τη βούληση του εργαζομένου.</a:t>
          </a:r>
          <a:endParaRPr lang="en-US" sz="1700" kern="1200"/>
        </a:p>
      </dsp:txBody>
      <dsp:txXfrm>
        <a:off x="0" y="2633364"/>
        <a:ext cx="8229600" cy="877609"/>
      </dsp:txXfrm>
    </dsp:sp>
    <dsp:sp modelId="{773BCE7D-F235-4443-A031-97E627581BD1}">
      <dsp:nvSpPr>
        <dsp:cNvPr id="0" name=""/>
        <dsp:cNvSpPr/>
      </dsp:nvSpPr>
      <dsp:spPr>
        <a:xfrm>
          <a:off x="0" y="3510974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F33768-3C24-4023-970B-32B3FBA52CB5}">
      <dsp:nvSpPr>
        <dsp:cNvPr id="0" name=""/>
        <dsp:cNvSpPr/>
      </dsp:nvSpPr>
      <dsp:spPr>
        <a:xfrm>
          <a:off x="0" y="3510974"/>
          <a:ext cx="8229600" cy="877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0" i="0" kern="1200" baseline="0"/>
            <a:t>Θάνατος</a:t>
          </a:r>
          <a:endParaRPr lang="en-US" sz="1700" kern="1200"/>
        </a:p>
      </dsp:txBody>
      <dsp:txXfrm>
        <a:off x="0" y="3510974"/>
        <a:ext cx="8229600" cy="8776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C5AA5-9FC9-4839-9F7A-BF935C804089}">
      <dsp:nvSpPr>
        <dsp:cNvPr id="0" name=""/>
        <dsp:cNvSpPr/>
      </dsp:nvSpPr>
      <dsp:spPr>
        <a:xfrm rot="5400000">
          <a:off x="4739735" y="-1562927"/>
          <a:ext cx="171278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200" b="0" i="0" kern="1200" baseline="0"/>
            <a:t>62 ετών ή 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200" b="0" i="0" kern="1200" baseline="0"/>
            <a:t>55 ετών με τουλάχιστον είκοσι (20) έτη ασφάλισης στο Τ.Ε.Α.</a:t>
          </a:r>
          <a:endParaRPr lang="en-US" sz="2200" kern="1200"/>
        </a:p>
      </dsp:txBody>
      <dsp:txXfrm rot="-5400000">
        <a:off x="2962656" y="297763"/>
        <a:ext cx="5183333" cy="1545563"/>
      </dsp:txXfrm>
    </dsp:sp>
    <dsp:sp modelId="{587A347A-3A89-4593-B456-CBBB1CB462F7}">
      <dsp:nvSpPr>
        <dsp:cNvPr id="0" name=""/>
        <dsp:cNvSpPr/>
      </dsp:nvSpPr>
      <dsp:spPr>
        <a:xfrm>
          <a:off x="0" y="53"/>
          <a:ext cx="2962656" cy="21409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b="0" i="0" kern="1200" baseline="0" dirty="0"/>
            <a:t>Προκαταβολή  50%</a:t>
          </a:r>
          <a:endParaRPr lang="en-US" sz="2700" kern="1200" dirty="0"/>
        </a:p>
      </dsp:txBody>
      <dsp:txXfrm>
        <a:off x="104514" y="104567"/>
        <a:ext cx="2753628" cy="1931953"/>
      </dsp:txXfrm>
    </dsp:sp>
    <dsp:sp modelId="{9F537307-395E-4E36-ADD9-C427821DFD1B}">
      <dsp:nvSpPr>
        <dsp:cNvPr id="0" name=""/>
        <dsp:cNvSpPr/>
      </dsp:nvSpPr>
      <dsp:spPr>
        <a:xfrm rot="5400000">
          <a:off x="4739735" y="685103"/>
          <a:ext cx="171278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200" b="0" i="0" kern="1200" baseline="0"/>
            <a:t>τουλάχιστον 15 έτη ασφάλισης στο Τ.Ε.Α. και 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200" b="0" i="0" kern="1200" baseline="0"/>
            <a:t>δεν συντρέχουν οι προϋποθέσεις λήψης προκαταβολής ιδιότητας του μέλους.</a:t>
          </a:r>
          <a:endParaRPr lang="en-US" sz="2200" kern="1200"/>
        </a:p>
      </dsp:txBody>
      <dsp:txXfrm rot="-5400000">
        <a:off x="2962656" y="2545794"/>
        <a:ext cx="5183333" cy="1545563"/>
      </dsp:txXfrm>
    </dsp:sp>
    <dsp:sp modelId="{0F05FC0F-3F18-4310-A7C5-A5AE4BE45AF7}">
      <dsp:nvSpPr>
        <dsp:cNvPr id="0" name=""/>
        <dsp:cNvSpPr/>
      </dsp:nvSpPr>
      <dsp:spPr>
        <a:xfrm>
          <a:off x="0" y="2248084"/>
          <a:ext cx="2962656" cy="21409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b="0" i="0" kern="1200" baseline="0"/>
            <a:t>Πρόωρη λήψη συνταξιοδοτικής παροχής έως 50%</a:t>
          </a:r>
          <a:endParaRPr lang="en-US" sz="2700" kern="1200"/>
        </a:p>
      </dsp:txBody>
      <dsp:txXfrm>
        <a:off x="104514" y="2352598"/>
        <a:ext cx="2753628" cy="1931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90840B54-2A54-460E-A3A9-F3DA1915396B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7164FACD-80CB-4687-B68B-35B4A6D59CB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197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EDB314-BAF0-4557-80C9-05E7A7BFB396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 dirty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4"/>
          </p:nvPr>
        </p:nvSpPr>
        <p:spPr bwMode="auto">
          <a:xfrm>
            <a:off x="1" y="9721106"/>
            <a:ext cx="3076363" cy="51173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Prudential Consulting Ltd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681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335976-DE08-40A6-A62A-6832E20D0A9B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449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3" name="Εικόνα 2" descr="Εικόνα που περιέχει κείμενο, σύμβολο, γραμματοσειρά, λογότυπ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1214F5B1-14C9-306A-1CF0-490F63D0F2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50" y="6356350"/>
            <a:ext cx="1119676" cy="41671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4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5" y="6453336"/>
            <a:ext cx="251519" cy="26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 userDrawn="1"/>
        </p:nvSpPr>
        <p:spPr>
          <a:xfrm>
            <a:off x="377292" y="6453336"/>
            <a:ext cx="30973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kern="120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PRUDENTIAL ACTUARIAL</a:t>
            </a:r>
            <a:r>
              <a:rPr lang="en-US" sz="1100" b="1" kern="1200" baseline="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 SOLUTIONS Ltd</a:t>
            </a:r>
            <a:endParaRPr lang="el-GR" sz="11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4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5" y="6453336"/>
            <a:ext cx="251519" cy="26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377292" y="6453336"/>
            <a:ext cx="30973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kern="120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PRUDENTIAL ACTUARIAL</a:t>
            </a:r>
            <a:r>
              <a:rPr lang="en-US" sz="1100" b="1" kern="1200" baseline="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 SOLUTIONS Ltd</a:t>
            </a:r>
            <a:endParaRPr lang="el-GR" sz="11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Pr>
        <a:gradFill>
          <a:gsLst>
            <a:gs pos="10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Εικόνα 6" descr="Εικόνα που περιέχει κείμενο, σύμβολο, γραμματοσειρά, λογότυπ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8112CB0A-30A4-A756-5B6A-4799435D64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50" y="6356350"/>
            <a:ext cx="1119676" cy="416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Εικόνα 6" descr="Εικόνα που περιέχει κείμενο, σύμβολο, γραμματοσειρά, λογότυπ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94BB9FF5-CDBC-0448-7FAC-B617D5BE5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50" y="6356350"/>
            <a:ext cx="1119676" cy="41671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6" name="Εικόνα 5" descr="Εικόνα που περιέχει κείμενο, σύμβολο, γραμματοσειρά, λογότυπ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045BF4F1-9002-9803-BF7F-DA209990F3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50" y="6356350"/>
            <a:ext cx="1119676" cy="416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5" name="Εικόνα 4" descr="Εικόνα που περιέχει κείμενο, σύμβολο, γραμματοσειρά, λογότυπ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FA64DDBA-8625-36D1-AD5B-E54706C1AB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50" y="6356350"/>
            <a:ext cx="1119676" cy="416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8" name="Picture 4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5" y="6453336"/>
            <a:ext cx="251519" cy="26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 userDrawn="1"/>
        </p:nvSpPr>
        <p:spPr>
          <a:xfrm>
            <a:off x="377292" y="6453336"/>
            <a:ext cx="30973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kern="120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PRUDENTIAL ACTUARIAL</a:t>
            </a:r>
            <a:r>
              <a:rPr lang="en-US" sz="1100" b="1" kern="1200" baseline="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 SOLUTIONS Ltd</a:t>
            </a:r>
            <a:endParaRPr lang="el-GR" sz="11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0CD1-2E37-4850-8A32-6C7709065CB0}" type="datetimeFigureOut">
              <a:rPr lang="el-GR" smtClean="0"/>
              <a:pPr/>
              <a:t>7/7/2025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4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5" y="6453336"/>
            <a:ext cx="251519" cy="26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 userDrawn="1"/>
        </p:nvSpPr>
        <p:spPr>
          <a:xfrm>
            <a:off x="377292" y="6453336"/>
            <a:ext cx="30973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kern="120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PRUDENTIAL ACTUARIAL</a:t>
            </a:r>
            <a:r>
              <a:rPr lang="en-US" sz="1100" b="1" kern="1200" baseline="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 SOLUTIONS Ltd</a:t>
            </a:r>
            <a:endParaRPr lang="el-GR" sz="11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0F4351-1222-491B-92EB-8A33F4AEC0AA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74022"/>
            <a:ext cx="1185878" cy="2792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apfs.opf.gr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51520" y="1196752"/>
            <a:ext cx="8496944" cy="4247317"/>
          </a:xfrm>
          <a:prstGeom prst="rect">
            <a:avLst/>
          </a:prstGeom>
          <a:noFill/>
          <a:ln w="82550" cmpd="thickThin">
            <a:solidFill>
              <a:schemeClr val="accent1"/>
            </a:solidFill>
          </a:ln>
          <a:effectLst>
            <a:outerShdw dist="50800" sx="1000" sy="1000" algn="ctr" rotWithShape="0">
              <a:srgbClr val="000000"/>
            </a:outerShdw>
          </a:effectLst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i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rial" pitchFamily="34" charset="0"/>
              </a:rPr>
              <a:t>Τ.Ε.Α.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i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60000" endA="900" endPos="58000" dir="5400000" sy="-100000" algn="bl" rotWithShape="0"/>
              </a:effectLst>
              <a:latin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i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Arial" pitchFamily="34" charset="0"/>
              </a:rPr>
              <a:t>ΠΑΝΕΛΛΗΝΙΟΥ ΦΑΡΜΑΚΕΥΤΙΚΟΥ ΣΥΛΛΟΓΟΥ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562" y="2329866"/>
            <a:ext cx="1663553" cy="36003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ΚΑΘΗΜΕΡΙΝΗ ΛΕΙΤΟΥΡΓΙΑ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Site </a:t>
            </a:r>
            <a:r>
              <a:rPr lang="el-GR" dirty="0"/>
              <a:t>Ταμείου – διαφάνεια - </a:t>
            </a:r>
            <a:r>
              <a:rPr lang="en-US" dirty="0">
                <a:hlinkClick r:id="rId3"/>
              </a:rPr>
              <a:t>http://teapfs.gr/</a:t>
            </a:r>
            <a:endParaRPr lang="el-GR" dirty="0"/>
          </a:p>
          <a:p>
            <a:r>
              <a:rPr lang="el-GR" dirty="0"/>
              <a:t>Ατομικός λογαριασμός κάθε μέλους</a:t>
            </a:r>
          </a:p>
          <a:p>
            <a:r>
              <a:rPr lang="el-GR" dirty="0"/>
              <a:t>Ενημέρωση λογαριασμού</a:t>
            </a:r>
          </a:p>
          <a:p>
            <a:r>
              <a:rPr lang="el-GR" dirty="0"/>
              <a:t>Ενημέρωση επενδύσεων</a:t>
            </a:r>
          </a:p>
          <a:p>
            <a:r>
              <a:rPr lang="el-GR" dirty="0"/>
              <a:t>Ενημέρωση κανονισμών ταμείου</a:t>
            </a:r>
          </a:p>
          <a:p>
            <a:r>
              <a:rPr lang="el-GR" dirty="0"/>
              <a:t>Πολιτικές και διαδικασίες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329866"/>
            <a:ext cx="1663553" cy="360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924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77DFD4-44A3-F267-24BF-F905C711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ΕΓΓΡΑΦΗ - ΛΕΙΤΟΥΡΓΙΑ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FF09FF3A-03A7-6DC3-52A8-A3B32F036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588138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26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5B3037-A353-6AA0-725C-8DB40C929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Ίδρυση Τ.Ε.Α. Π.Φ.Σ.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0F4B9A89-B486-9E35-15CD-356357277C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854724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Στρογγυλεμένο ορθογώνιο 1"/>
          <p:cNvSpPr/>
          <p:nvPr/>
        </p:nvSpPr>
        <p:spPr>
          <a:xfrm>
            <a:off x="5796136" y="1628800"/>
            <a:ext cx="3158008" cy="1143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" sz="2000" b="1" dirty="0">
                <a:solidFill>
                  <a:schemeClr val="tx1"/>
                </a:solidFill>
              </a:rPr>
              <a:t>Βασικ</a:t>
            </a:r>
            <a:r>
              <a:rPr lang="el-GR" sz="2000" b="1" dirty="0" err="1">
                <a:solidFill>
                  <a:schemeClr val="tx1"/>
                </a:solidFill>
              </a:rPr>
              <a:t>ός</a:t>
            </a:r>
            <a:r>
              <a:rPr lang="" sz="2000" b="1" dirty="0">
                <a:solidFill>
                  <a:schemeClr val="tx1"/>
                </a:solidFill>
              </a:rPr>
              <a:t> Νόμ</a:t>
            </a:r>
            <a:r>
              <a:rPr lang="el-GR" sz="2000" b="1" dirty="0" err="1">
                <a:solidFill>
                  <a:schemeClr val="tx1"/>
                </a:solidFill>
              </a:rPr>
              <a:t>ος</a:t>
            </a:r>
            <a:endParaRPr lang="el-GR" sz="2000" b="1" dirty="0">
              <a:solidFill>
                <a:schemeClr val="tx1"/>
              </a:solidFill>
            </a:endParaRPr>
          </a:p>
          <a:p>
            <a:pPr algn="ctr"/>
            <a:r>
              <a:rPr lang="el-GR" sz="2000" b="1" dirty="0">
                <a:solidFill>
                  <a:schemeClr val="tx1"/>
                </a:solidFill>
              </a:rPr>
              <a:t>Ν.</a:t>
            </a:r>
            <a:r>
              <a:rPr lang="en-US" sz="2000" b="1" dirty="0">
                <a:solidFill>
                  <a:schemeClr val="tx1"/>
                </a:solidFill>
              </a:rPr>
              <a:t>5078</a:t>
            </a:r>
            <a:r>
              <a:rPr lang="el-GR" sz="2000" b="1" dirty="0">
                <a:solidFill>
                  <a:schemeClr val="tx1"/>
                </a:solidFill>
              </a:rPr>
              <a:t>/202</a:t>
            </a:r>
            <a:r>
              <a:rPr lang="en-US" sz="20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5874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43E854-AC72-9ED7-5C5F-B2FD716A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ΓΙΑΤΙ Τ.Ε.Α. Π.Φ.Σ.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E702C9AC-2540-68DA-DB38-213B34C041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265820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69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A80C0-1BE5-3A70-C39F-47D37E65B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C93154-9552-E55C-6275-6F1A12E9F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ΓΙΑΤΙ Τ.Ε.Α. Π.Φ.Σ.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23822847-B006-D1B8-6A2C-E2ADCA516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383964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438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34479" y="171230"/>
            <a:ext cx="8147050" cy="792163"/>
          </a:xfrm>
        </p:spPr>
        <p:txBody>
          <a:bodyPr/>
          <a:lstStyle/>
          <a:p>
            <a:pPr algn="ctr" eaLnBrk="1" hangingPunct="1"/>
            <a:r>
              <a:rPr lang="el-GR" sz="4800" b="1" dirty="0">
                <a:solidFill>
                  <a:srgbClr val="0070C0"/>
                </a:solidFill>
              </a:rPr>
              <a:t>ΔΙΑΦΑΝΕΙΑ &amp; ΔΙΟΙΚΗΣΗ</a:t>
            </a:r>
            <a:endParaRPr lang="el-GR" sz="44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83E98D-9913-41A0-BFAD-0C7C8B86C117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022343"/>
              </p:ext>
            </p:extLst>
          </p:nvPr>
        </p:nvGraphicFramePr>
        <p:xfrm>
          <a:off x="251520" y="2564904"/>
          <a:ext cx="8712968" cy="381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633277"/>
              </p:ext>
            </p:extLst>
          </p:nvPr>
        </p:nvGraphicFramePr>
        <p:xfrm>
          <a:off x="251520" y="1556792"/>
          <a:ext cx="8712968" cy="79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7203021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632"/>
            <a:ext cx="9144000" cy="687363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4A2CD-0A28-4DEC-9D1F-FE8138608A70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5698696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985845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ΕΙΣΦΟΡΕΣ - ΠΑΡΟΧΕΣ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361464"/>
              </p:ext>
            </p:extLst>
          </p:nvPr>
        </p:nvGraphicFramePr>
        <p:xfrm>
          <a:off x="457200" y="1124744"/>
          <a:ext cx="8229600" cy="5199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64766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2A2B3A-BD26-1A98-3223-9AA0EA42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600" dirty="0"/>
              <a:t>ΠΡΟΫΠΟΘΕΣΕΙΣ ΘΕΜΕΛΙΩΣΗΣ ΠΑΡΟΧΩΝ</a:t>
            </a:r>
            <a:endParaRPr lang="en-US" sz="3600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E791EE2D-FC22-E2C8-F4C1-6481E4D6F9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563617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37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D59C0E-7476-8000-BADF-AD156CC23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Προκαταβολή ή Πρόωρη λήψη</a:t>
            </a:r>
            <a:endParaRPr lang="en-US" sz="4400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5B986A1D-17A8-8CF8-5EEB-07AFBF8AC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180293"/>
              </p:ext>
            </p:extLst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988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</TotalTime>
  <Words>496</Words>
  <Application>Microsoft Office PowerPoint</Application>
  <PresentationFormat>Προβολή στην οθόνη (4:3)</PresentationFormat>
  <Paragraphs>81</Paragraphs>
  <Slides>11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Ροή</vt:lpstr>
      <vt:lpstr>Παρουσίαση του PowerPoint</vt:lpstr>
      <vt:lpstr>Ίδρυση Τ.Ε.Α. Π.Φ.Σ.</vt:lpstr>
      <vt:lpstr>ΓΙΑΤΙ Τ.Ε.Α. Π.Φ.Σ.</vt:lpstr>
      <vt:lpstr>ΓΙΑΤΙ Τ.Ε.Α. Π.Φ.Σ.</vt:lpstr>
      <vt:lpstr>ΔΙΑΦΑΝΕΙΑ &amp; ΔΙΟΙΚΗΣΗ</vt:lpstr>
      <vt:lpstr>Παρουσίαση του PowerPoint</vt:lpstr>
      <vt:lpstr>ΕΙΣΦΟΡΕΣ - ΠΑΡΟΧΕΣ</vt:lpstr>
      <vt:lpstr>ΠΡΟΫΠΟΘΕΣΕΙΣ ΘΕΜΕΛΙΩΣΗΣ ΠΑΡΟΧΩΝ</vt:lpstr>
      <vt:lpstr>Προκαταβολή ή Πρόωρη λήψη</vt:lpstr>
      <vt:lpstr>ΚΑΘΗΜΕΡΙΝΗ ΛΕΙΤΟΥΡΓΙΑ</vt:lpstr>
      <vt:lpstr>ΕΓΓΡΑΦΗ - ΛΕΙΤΟΥΡΓΙΑ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Kostas Nikolaou</dc:creator>
  <cp:lastModifiedBy>Kostas Nikolaou</cp:lastModifiedBy>
  <cp:revision>216</cp:revision>
  <cp:lastPrinted>2020-03-24T14:23:34Z</cp:lastPrinted>
  <dcterms:created xsi:type="dcterms:W3CDTF">2012-09-19T06:15:28Z</dcterms:created>
  <dcterms:modified xsi:type="dcterms:W3CDTF">2025-07-07T08:50:50Z</dcterms:modified>
</cp:coreProperties>
</file>